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1" r:id="rId4"/>
    <p:sldId id="260" r:id="rId5"/>
    <p:sldId id="271" r:id="rId6"/>
    <p:sldId id="259" r:id="rId7"/>
    <p:sldId id="258" r:id="rId8"/>
    <p:sldId id="264" r:id="rId9"/>
    <p:sldId id="265" r:id="rId10"/>
    <p:sldId id="267" r:id="rId11"/>
    <p:sldId id="268" r:id="rId12"/>
    <p:sldId id="272" r:id="rId13"/>
    <p:sldId id="270" r:id="rId14"/>
    <p:sldId id="273" r:id="rId15"/>
    <p:sldId id="274" r:id="rId16"/>
    <p:sldId id="263" r:id="rId17"/>
  </p:sldIdLst>
  <p:sldSz cx="18288000" cy="10287000"/>
  <p:notesSz cx="6858000" cy="9144000"/>
  <p:embeddedFontLst>
    <p:embeddedFont>
      <p:font typeface="Pretendard Bold" panose="020B0600000101010101" charset="-127"/>
      <p:bold r:id="rId19"/>
    </p:embeddedFont>
    <p:embeddedFont>
      <p:font typeface="Pretendard ExtraBold" panose="020B0600000101010101" charset="-127"/>
      <p:bold r:id="rId20"/>
    </p:embeddedFont>
    <p:embeddedFont>
      <p:font typeface="Pretendard ExtraLight" panose="020B0600000101010101" charset="-127"/>
      <p:regular r:id="rId21"/>
    </p:embeddedFont>
    <p:embeddedFont>
      <p:font typeface="Pretendard Medium" panose="020B0600000101010101" charset="-127"/>
      <p:bold r:id="rId22"/>
    </p:embeddedFont>
    <p:embeddedFont>
      <p:font typeface="Pretendard Regular" panose="020B0600000101010101" charset="-127"/>
      <p:regular r:id="rId23"/>
    </p:embeddedFont>
    <p:embeddedFont>
      <p:font typeface="Pretendard SemiBold" panose="020B0600000101010101" charset="-127"/>
      <p:bold r:id="rId24"/>
    </p:embeddedFont>
    <p:embeddedFont>
      <p:font typeface="Josefin Sans SemiBold" pitchFamily="2" charset="0"/>
      <p:bold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CAC5"/>
    <a:srgbClr val="006600"/>
    <a:srgbClr val="94A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26" autoAdjust="0"/>
    <p:restoredTop sz="94622" autoAdjust="0"/>
  </p:normalViewPr>
  <p:slideViewPr>
    <p:cSldViewPr>
      <p:cViewPr varScale="1">
        <p:scale>
          <a:sx n="58" d="100"/>
          <a:sy n="58" d="100"/>
        </p:scale>
        <p:origin x="10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6B398A-FC8C-4828-8683-883821DC5484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45915D-F746-44D3-A613-82256BE2F58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3904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5915D-F746-44D3-A613-82256BE2F58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7393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DC665-0733-4823-A97D-D32AFE249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D856D45-8FC9-1A9C-30E0-242A87ED9F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22F4D9-5F16-63C0-37A1-4A6429A68E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DD9D396-226C-4E21-AB13-AB5B3EA07C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5915D-F746-44D3-A613-82256BE2F58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451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5915D-F746-44D3-A613-82256BE2F58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842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62ADF7-C59F-2DF9-4B07-56267B9C6F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22DC621-E183-2F42-1E5E-F688A38727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2CA85AC-1336-EF09-5E45-AD2D79DEFB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4C17C2-755F-DB8A-E809-73D7940BAA1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5915D-F746-44D3-A613-82256BE2F58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0182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D9D36-47FB-A594-AF4C-421F424CB3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4264BF3-3A7A-3212-11CC-934C1BFD5C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F684316-637F-7A2E-F70A-43D4B4B2EB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30FA78-17AC-6443-EFFC-95CDC494C7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45915D-F746-44D3-A613-82256BE2F58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115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800850" y="5613400"/>
            <a:ext cx="4597400" cy="8890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375150" y="3543300"/>
            <a:ext cx="94488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9000" b="0" i="0" u="none" strike="noStrike" spc="-100" dirty="0">
                <a:solidFill>
                  <a:srgbClr val="6A7E74"/>
                </a:solidFill>
                <a:ea typeface="Pretendard Bold"/>
              </a:rPr>
              <a:t>프로젝트</a:t>
            </a:r>
            <a:r>
              <a:rPr lang="en-US" sz="9000" b="0" i="0" u="none" strike="noStrike" spc="-100" dirty="0">
                <a:solidFill>
                  <a:srgbClr val="6A7E74"/>
                </a:solidFill>
                <a:latin typeface="Pretendard Bold"/>
              </a:rPr>
              <a:t> </a:t>
            </a: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발표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283450" y="5677023"/>
            <a:ext cx="3632200" cy="863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202413321  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sz="2400" b="0" i="0" u="none" strike="noStrike" dirty="0">
                <a:solidFill>
                  <a:srgbClr val="466456"/>
                </a:solidFill>
                <a:ea typeface="Pretendard Regular"/>
              </a:rPr>
              <a:t>심예정</a:t>
            </a:r>
          </a:p>
          <a:p>
            <a:pPr lvl="0" algn="ctr"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202413270 | </a:t>
            </a:r>
            <a:r>
              <a:rPr lang="ko-KR" sz="2400" b="0" i="0" u="none" strike="noStrike" dirty="0">
                <a:solidFill>
                  <a:srgbClr val="466456"/>
                </a:solidFill>
                <a:ea typeface="Pretendard Regular"/>
              </a:rPr>
              <a:t>서관우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8CD74-537B-E527-E3B7-DA694AA7A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54477A-DA9C-E67C-57B3-8E4D75667EFD}"/>
              </a:ext>
            </a:extLst>
          </p:cNvPr>
          <p:cNvSpPr/>
          <p:nvPr/>
        </p:nvSpPr>
        <p:spPr>
          <a:xfrm>
            <a:off x="1958554" y="3619501"/>
            <a:ext cx="13955291" cy="551179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0167E4F4-FEA5-89E6-DEA6-831F05692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8E8AD04F-EB78-62EA-D700-E3456EE06F99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016A7585-EEA2-26E2-57F3-8EF016408BBA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하드웨어 구현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899F2CB3-0A15-75CF-2BD4-3BBC40B42671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8" name="TextBox 5">
            <a:extLst>
              <a:ext uri="{FF2B5EF4-FFF2-40B4-BE49-F238E27FC236}">
                <a16:creationId xmlns:a16="http://schemas.microsoft.com/office/drawing/2014/main" id="{F2A4AFC0-65B8-39CA-A17A-C87EEF2B11F5}"/>
              </a:ext>
            </a:extLst>
          </p:cNvPr>
          <p:cNvSpPr txBox="1"/>
          <p:nvPr/>
        </p:nvSpPr>
        <p:spPr>
          <a:xfrm>
            <a:off x="965200" y="2300853"/>
            <a:ext cx="3911600" cy="622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3200" b="0" i="0" u="none" strike="noStrike" spc="-100" dirty="0">
                <a:solidFill>
                  <a:srgbClr val="6A7E74"/>
                </a:solidFill>
                <a:ea typeface="Pretendard SemiBold"/>
              </a:rPr>
              <a:t>Top Module </a:t>
            </a:r>
            <a:r>
              <a:rPr lang="ko-KR" altLang="en-US" sz="3200" b="0" i="0" u="none" strike="noStrike" spc="-100" dirty="0">
                <a:solidFill>
                  <a:srgbClr val="6A7E74"/>
                </a:solidFill>
                <a:ea typeface="Pretendard SemiBold"/>
              </a:rPr>
              <a:t>구조도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E2CCBF-C39B-9F93-B735-5CD6A12D7FB8}"/>
              </a:ext>
            </a:extLst>
          </p:cNvPr>
          <p:cNvSpPr txBox="1"/>
          <p:nvPr/>
        </p:nvSpPr>
        <p:spPr>
          <a:xfrm>
            <a:off x="209457" y="7657783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i_Push</a:t>
            </a:r>
            <a:endParaRPr lang="ko-KR" altLang="en-US" sz="32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72AFE44-A4F3-2495-D661-F22C4A847943}"/>
              </a:ext>
            </a:extLst>
          </p:cNvPr>
          <p:cNvSpPr/>
          <p:nvPr/>
        </p:nvSpPr>
        <p:spPr>
          <a:xfrm>
            <a:off x="2786001" y="7493653"/>
            <a:ext cx="2208771" cy="805559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 err="1"/>
              <a:t>PushControl</a:t>
            </a:r>
            <a:endParaRPr lang="ko-KR" altLang="en-US" sz="2800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3F36426D-033D-AFCB-2529-386A58D59F3C}"/>
              </a:ext>
            </a:extLst>
          </p:cNvPr>
          <p:cNvSpPr/>
          <p:nvPr/>
        </p:nvSpPr>
        <p:spPr>
          <a:xfrm>
            <a:off x="1600200" y="7896433"/>
            <a:ext cx="1130955" cy="16880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65B875EE-6249-9FEF-D238-4F470A967E12}"/>
              </a:ext>
            </a:extLst>
          </p:cNvPr>
          <p:cNvSpPr/>
          <p:nvPr/>
        </p:nvSpPr>
        <p:spPr>
          <a:xfrm>
            <a:off x="4936097" y="7879942"/>
            <a:ext cx="698315" cy="14045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896636F-E8B9-9841-B225-9CEF499489BC}"/>
              </a:ext>
            </a:extLst>
          </p:cNvPr>
          <p:cNvSpPr/>
          <p:nvPr/>
        </p:nvSpPr>
        <p:spPr>
          <a:xfrm>
            <a:off x="5646738" y="4393559"/>
            <a:ext cx="2065246" cy="387985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 err="1"/>
              <a:t>Game_Logic</a:t>
            </a:r>
            <a:endParaRPr lang="ko-KR" altLang="en-US" sz="28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C4A5D07-987D-84DD-F01C-8705B310E865}"/>
              </a:ext>
            </a:extLst>
          </p:cNvPr>
          <p:cNvSpPr/>
          <p:nvPr/>
        </p:nvSpPr>
        <p:spPr>
          <a:xfrm>
            <a:off x="11028226" y="7547457"/>
            <a:ext cx="1920784" cy="79644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 err="1"/>
              <a:t>DotMatrix</a:t>
            </a:r>
            <a:endParaRPr lang="ko-KR" altLang="en-US" sz="2800" dirty="0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49774813-7324-B34E-6A8E-04E80466FB4F}"/>
              </a:ext>
            </a:extLst>
          </p:cNvPr>
          <p:cNvSpPr/>
          <p:nvPr/>
        </p:nvSpPr>
        <p:spPr>
          <a:xfrm>
            <a:off x="7721419" y="7863454"/>
            <a:ext cx="600165" cy="17343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BC520CF-03CE-6F30-3346-27616CB08D3F}"/>
              </a:ext>
            </a:extLst>
          </p:cNvPr>
          <p:cNvSpPr/>
          <p:nvPr/>
        </p:nvSpPr>
        <p:spPr>
          <a:xfrm>
            <a:off x="8384475" y="7576449"/>
            <a:ext cx="1920784" cy="78839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 err="1"/>
              <a:t>DM_Data</a:t>
            </a:r>
            <a:endParaRPr lang="ko-KR" altLang="en-US" sz="2800" dirty="0"/>
          </a:p>
        </p:txBody>
      </p:sp>
      <p:sp>
        <p:nvSpPr>
          <p:cNvPr id="27" name="이등변 삼각형 26">
            <a:extLst>
              <a:ext uri="{FF2B5EF4-FFF2-40B4-BE49-F238E27FC236}">
                <a16:creationId xmlns:a16="http://schemas.microsoft.com/office/drawing/2014/main" id="{F589F689-8686-CD54-E1FD-12459D41A786}"/>
              </a:ext>
            </a:extLst>
          </p:cNvPr>
          <p:cNvSpPr/>
          <p:nvPr/>
        </p:nvSpPr>
        <p:spPr>
          <a:xfrm rot="5400000">
            <a:off x="8384106" y="7880578"/>
            <a:ext cx="198340" cy="170983"/>
          </a:xfrm>
          <a:prstGeom prst="triangle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dk1"/>
              </a:solidFill>
            </a:endParaRPr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034E3658-654B-2DE7-527A-21B7755EBA0B}"/>
              </a:ext>
            </a:extLst>
          </p:cNvPr>
          <p:cNvSpPr/>
          <p:nvPr/>
        </p:nvSpPr>
        <p:spPr>
          <a:xfrm>
            <a:off x="10366660" y="7847185"/>
            <a:ext cx="600165" cy="17343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E0A86B6A-3DC9-A3A7-450F-39997A64E011}"/>
              </a:ext>
            </a:extLst>
          </p:cNvPr>
          <p:cNvSpPr/>
          <p:nvPr/>
        </p:nvSpPr>
        <p:spPr>
          <a:xfrm rot="5400000">
            <a:off x="6261424" y="3789360"/>
            <a:ext cx="842635" cy="19811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33B315-C744-7FCA-2BA0-655F8706DAE1}"/>
              </a:ext>
            </a:extLst>
          </p:cNvPr>
          <p:cNvSpPr txBox="1"/>
          <p:nvPr/>
        </p:nvSpPr>
        <p:spPr>
          <a:xfrm>
            <a:off x="6154199" y="2839179"/>
            <a:ext cx="21673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i_SW</a:t>
            </a:r>
            <a:endParaRPr lang="ko-KR" altLang="en-US" sz="32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0FCFEAE-8078-1871-4FAD-D6B52A3ADCF6}"/>
              </a:ext>
            </a:extLst>
          </p:cNvPr>
          <p:cNvSpPr/>
          <p:nvPr/>
        </p:nvSpPr>
        <p:spPr>
          <a:xfrm>
            <a:off x="8397784" y="6432748"/>
            <a:ext cx="1920784" cy="78839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Score</a:t>
            </a:r>
            <a:endParaRPr lang="ko-KR" altLang="en-US" sz="2800" dirty="0"/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7EB17849-53F8-4019-815E-3EAAA281DC5A}"/>
              </a:ext>
            </a:extLst>
          </p:cNvPr>
          <p:cNvSpPr/>
          <p:nvPr/>
        </p:nvSpPr>
        <p:spPr>
          <a:xfrm rot="5400000">
            <a:off x="8384106" y="6681179"/>
            <a:ext cx="198340" cy="170983"/>
          </a:xfrm>
          <a:prstGeom prst="triangle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dk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124C7DA-595C-0D01-8524-33237AE838F1}"/>
              </a:ext>
            </a:extLst>
          </p:cNvPr>
          <p:cNvSpPr/>
          <p:nvPr/>
        </p:nvSpPr>
        <p:spPr>
          <a:xfrm>
            <a:off x="8397784" y="5345703"/>
            <a:ext cx="1920784" cy="78839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HP</a:t>
            </a:r>
            <a:endParaRPr lang="ko-KR" altLang="en-US" sz="2800" dirty="0"/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03FF4E1-653B-A2AD-6182-F95A7B4B79EC}"/>
              </a:ext>
            </a:extLst>
          </p:cNvPr>
          <p:cNvSpPr/>
          <p:nvPr/>
        </p:nvSpPr>
        <p:spPr>
          <a:xfrm rot="5400000">
            <a:off x="8384106" y="5811950"/>
            <a:ext cx="198340" cy="170983"/>
          </a:xfrm>
          <a:prstGeom prst="triangle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dk1"/>
              </a:solidFill>
            </a:endParaRPr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0875F782-85A6-C1B3-5D0B-F8C8971E682D}"/>
              </a:ext>
            </a:extLst>
          </p:cNvPr>
          <p:cNvSpPr/>
          <p:nvPr/>
        </p:nvSpPr>
        <p:spPr>
          <a:xfrm>
            <a:off x="7721419" y="6646014"/>
            <a:ext cx="600165" cy="17343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F812A19A-B173-2F90-1DF4-70787C5DDEB9}"/>
              </a:ext>
            </a:extLst>
          </p:cNvPr>
          <p:cNvSpPr/>
          <p:nvPr/>
        </p:nvSpPr>
        <p:spPr>
          <a:xfrm>
            <a:off x="7721419" y="5686284"/>
            <a:ext cx="600165" cy="17343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F5D3FCC7-EA75-A2D9-1312-63F537E6C6AB}"/>
              </a:ext>
            </a:extLst>
          </p:cNvPr>
          <p:cNvSpPr/>
          <p:nvPr/>
        </p:nvSpPr>
        <p:spPr>
          <a:xfrm>
            <a:off x="10417414" y="6646013"/>
            <a:ext cx="3223412" cy="20605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238EC46-A162-1090-2B89-FCDDA3199517}"/>
              </a:ext>
            </a:extLst>
          </p:cNvPr>
          <p:cNvSpPr/>
          <p:nvPr/>
        </p:nvSpPr>
        <p:spPr>
          <a:xfrm>
            <a:off x="13640826" y="6404457"/>
            <a:ext cx="1920784" cy="79644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FND</a:t>
            </a:r>
            <a:endParaRPr lang="ko-KR" altLang="en-US" sz="2800" dirty="0"/>
          </a:p>
        </p:txBody>
      </p:sp>
      <p:sp>
        <p:nvSpPr>
          <p:cNvPr id="42" name="화살표: 오른쪽 41">
            <a:extLst>
              <a:ext uri="{FF2B5EF4-FFF2-40B4-BE49-F238E27FC236}">
                <a16:creationId xmlns:a16="http://schemas.microsoft.com/office/drawing/2014/main" id="{08938DEC-8953-9A12-7C96-E13CA8C65485}"/>
              </a:ext>
            </a:extLst>
          </p:cNvPr>
          <p:cNvSpPr/>
          <p:nvPr/>
        </p:nvSpPr>
        <p:spPr>
          <a:xfrm>
            <a:off x="15616887" y="6667500"/>
            <a:ext cx="636539" cy="149606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E89E4CB-48EE-2E12-4437-D69AA9DA7572}"/>
              </a:ext>
            </a:extLst>
          </p:cNvPr>
          <p:cNvSpPr txBox="1"/>
          <p:nvPr/>
        </p:nvSpPr>
        <p:spPr>
          <a:xfrm>
            <a:off x="16389628" y="6375112"/>
            <a:ext cx="3143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o_FND</a:t>
            </a:r>
            <a:r>
              <a:rPr lang="en-US" altLang="ko-KR" sz="3200" dirty="0"/>
              <a:t>(N)</a:t>
            </a:r>
            <a:endParaRPr lang="ko-KR" altLang="en-US" sz="3200" dirty="0"/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95FAD705-22B8-77A2-DB63-0E2B1BBE9FE8}"/>
              </a:ext>
            </a:extLst>
          </p:cNvPr>
          <p:cNvSpPr/>
          <p:nvPr/>
        </p:nvSpPr>
        <p:spPr>
          <a:xfrm>
            <a:off x="12917620" y="7581900"/>
            <a:ext cx="3335806" cy="139981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화살표: 오른쪽 44">
            <a:extLst>
              <a:ext uri="{FF2B5EF4-FFF2-40B4-BE49-F238E27FC236}">
                <a16:creationId xmlns:a16="http://schemas.microsoft.com/office/drawing/2014/main" id="{0CBC9500-1EF5-8AD8-FF00-36162C36D365}"/>
              </a:ext>
            </a:extLst>
          </p:cNvPr>
          <p:cNvSpPr/>
          <p:nvPr/>
        </p:nvSpPr>
        <p:spPr>
          <a:xfrm>
            <a:off x="12917620" y="8115300"/>
            <a:ext cx="3335806" cy="12608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FF5B5D8-3A29-D800-191C-ACB8F7CB4530}"/>
              </a:ext>
            </a:extLst>
          </p:cNvPr>
          <p:cNvSpPr txBox="1"/>
          <p:nvPr/>
        </p:nvSpPr>
        <p:spPr>
          <a:xfrm>
            <a:off x="16265252" y="7314709"/>
            <a:ext cx="3143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o_DM_Col</a:t>
            </a:r>
            <a:endParaRPr lang="ko-KR" altLang="en-US" sz="32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98ECC07-3744-B30B-ADF2-243E4DDB1609}"/>
              </a:ext>
            </a:extLst>
          </p:cNvPr>
          <p:cNvSpPr txBox="1"/>
          <p:nvPr/>
        </p:nvSpPr>
        <p:spPr>
          <a:xfrm>
            <a:off x="16227152" y="7926147"/>
            <a:ext cx="3143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o_DM_Row</a:t>
            </a:r>
            <a:endParaRPr lang="ko-KR" altLang="en-US" sz="3200" dirty="0"/>
          </a:p>
        </p:txBody>
      </p:sp>
      <p:sp>
        <p:nvSpPr>
          <p:cNvPr id="59" name="화살표: 오른쪽 58">
            <a:extLst>
              <a:ext uri="{FF2B5EF4-FFF2-40B4-BE49-F238E27FC236}">
                <a16:creationId xmlns:a16="http://schemas.microsoft.com/office/drawing/2014/main" id="{2B6255B4-8556-3D28-2C28-0F159484223D}"/>
              </a:ext>
            </a:extLst>
          </p:cNvPr>
          <p:cNvSpPr/>
          <p:nvPr/>
        </p:nvSpPr>
        <p:spPr>
          <a:xfrm>
            <a:off x="10332014" y="5661598"/>
            <a:ext cx="5895137" cy="16770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CB570E7-6FC8-561D-E7E3-321ED4402CF0}"/>
              </a:ext>
            </a:extLst>
          </p:cNvPr>
          <p:cNvSpPr txBox="1"/>
          <p:nvPr/>
        </p:nvSpPr>
        <p:spPr>
          <a:xfrm>
            <a:off x="16367216" y="5447513"/>
            <a:ext cx="3143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o_LED</a:t>
            </a:r>
            <a:endParaRPr lang="ko-KR" altLang="en-US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CBC664E-4A96-2483-BD02-0226EBFCC233}"/>
              </a:ext>
            </a:extLst>
          </p:cNvPr>
          <p:cNvSpPr/>
          <p:nvPr/>
        </p:nvSpPr>
        <p:spPr>
          <a:xfrm>
            <a:off x="8397784" y="4287592"/>
            <a:ext cx="1920784" cy="78839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Sound</a:t>
            </a:r>
            <a:endParaRPr lang="ko-KR" altLang="en-US" sz="2800" dirty="0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41C0269C-72D2-A6DF-90A6-DA29503B50BE}"/>
              </a:ext>
            </a:extLst>
          </p:cNvPr>
          <p:cNvSpPr/>
          <p:nvPr/>
        </p:nvSpPr>
        <p:spPr>
          <a:xfrm rot="5400000">
            <a:off x="8384106" y="4753839"/>
            <a:ext cx="198340" cy="170983"/>
          </a:xfrm>
          <a:prstGeom prst="triangle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dk1"/>
              </a:solidFill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60536D63-4911-A833-CCF1-D7C0A5F55A18}"/>
              </a:ext>
            </a:extLst>
          </p:cNvPr>
          <p:cNvSpPr/>
          <p:nvPr/>
        </p:nvSpPr>
        <p:spPr>
          <a:xfrm>
            <a:off x="7721419" y="4628173"/>
            <a:ext cx="600165" cy="17343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FAD71B96-81BC-787B-A2F9-4CC0601689D0}"/>
              </a:ext>
            </a:extLst>
          </p:cNvPr>
          <p:cNvSpPr/>
          <p:nvPr/>
        </p:nvSpPr>
        <p:spPr>
          <a:xfrm>
            <a:off x="10332014" y="4603487"/>
            <a:ext cx="5895137" cy="16770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42CE1C-9541-F9D5-E2A3-A6365BD8821A}"/>
              </a:ext>
            </a:extLst>
          </p:cNvPr>
          <p:cNvSpPr txBox="1"/>
          <p:nvPr/>
        </p:nvSpPr>
        <p:spPr>
          <a:xfrm>
            <a:off x="16367216" y="4381309"/>
            <a:ext cx="3143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o_Sound</a:t>
            </a:r>
            <a:endParaRPr lang="ko-KR" altLang="en-US" sz="32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3D8F7B2-8FD3-AF42-6221-B3F6AC5F4C8C}"/>
              </a:ext>
            </a:extLst>
          </p:cNvPr>
          <p:cNvSpPr/>
          <p:nvPr/>
        </p:nvSpPr>
        <p:spPr>
          <a:xfrm>
            <a:off x="13640826" y="4268683"/>
            <a:ext cx="1920784" cy="79644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Buzzer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71474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46C48F-7FFA-43AA-A055-2F3F8003E5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86227160-03C1-D0E7-DA5A-34EDDCFDB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DDF5B6D7-3C78-1E7A-9BB7-F99A215415F0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1AB539BF-02B8-4699-2549-C408676ED722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하드웨어 구현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5C9113FC-DB16-975D-0FE2-CBEB59DAC978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7" name="TextBox 5">
            <a:extLst>
              <a:ext uri="{FF2B5EF4-FFF2-40B4-BE49-F238E27FC236}">
                <a16:creationId xmlns:a16="http://schemas.microsoft.com/office/drawing/2014/main" id="{53A59A2D-0EB7-1688-FEA4-0918E7D7E1BA}"/>
              </a:ext>
            </a:extLst>
          </p:cNvPr>
          <p:cNvSpPr txBox="1"/>
          <p:nvPr/>
        </p:nvSpPr>
        <p:spPr>
          <a:xfrm>
            <a:off x="965200" y="2300853"/>
            <a:ext cx="5207000" cy="622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3200" b="0" i="0" u="none" strike="noStrike" spc="-100" dirty="0" err="1">
                <a:solidFill>
                  <a:srgbClr val="6A7E74"/>
                </a:solidFill>
                <a:ea typeface="Pretendard SemiBold"/>
              </a:rPr>
              <a:t>Game_Logic</a:t>
            </a:r>
            <a:r>
              <a:rPr lang="en-US" altLang="ko-KR" sz="3200" b="0" i="0" u="none" strike="noStrike" spc="-100" dirty="0">
                <a:solidFill>
                  <a:srgbClr val="6A7E74"/>
                </a:solidFill>
                <a:ea typeface="Pretendard SemiBold"/>
              </a:rPr>
              <a:t> module </a:t>
            </a:r>
            <a:r>
              <a:rPr lang="ko-KR" altLang="en-US" sz="3200" b="0" i="0" u="none" strike="noStrike" spc="-100" dirty="0">
                <a:solidFill>
                  <a:srgbClr val="6A7E74"/>
                </a:solidFill>
                <a:ea typeface="Pretendard SemiBold"/>
              </a:rPr>
              <a:t>구조도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B17ECCA-5A27-A1C2-3EAF-3D55A3DA1C79}"/>
              </a:ext>
            </a:extLst>
          </p:cNvPr>
          <p:cNvSpPr/>
          <p:nvPr/>
        </p:nvSpPr>
        <p:spPr>
          <a:xfrm>
            <a:off x="1958555" y="3292225"/>
            <a:ext cx="13586246" cy="653757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73FAF82-278A-890C-AB52-98F60CFE7094}"/>
              </a:ext>
            </a:extLst>
          </p:cNvPr>
          <p:cNvSpPr txBox="1"/>
          <p:nvPr/>
        </p:nvSpPr>
        <p:spPr>
          <a:xfrm>
            <a:off x="249211" y="8726407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i_Push</a:t>
            </a:r>
            <a:endParaRPr lang="ko-KR" altLang="en-US" sz="3200" dirty="0"/>
          </a:p>
        </p:txBody>
      </p:sp>
      <p:sp>
        <p:nvSpPr>
          <p:cNvPr id="48" name="화살표: 오른쪽 47">
            <a:extLst>
              <a:ext uri="{FF2B5EF4-FFF2-40B4-BE49-F238E27FC236}">
                <a16:creationId xmlns:a16="http://schemas.microsoft.com/office/drawing/2014/main" id="{6AFFDDC8-30A4-A480-0EFF-487ABE406387}"/>
              </a:ext>
            </a:extLst>
          </p:cNvPr>
          <p:cNvSpPr/>
          <p:nvPr/>
        </p:nvSpPr>
        <p:spPr>
          <a:xfrm>
            <a:off x="1600200" y="4850005"/>
            <a:ext cx="895487" cy="21886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E179324-9228-FC6F-F56F-761A95202868}"/>
              </a:ext>
            </a:extLst>
          </p:cNvPr>
          <p:cNvSpPr txBox="1"/>
          <p:nvPr/>
        </p:nvSpPr>
        <p:spPr>
          <a:xfrm>
            <a:off x="249626" y="4703344"/>
            <a:ext cx="1536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i_Rand</a:t>
            </a:r>
            <a:endParaRPr lang="ko-KR" altLang="en-US" sz="3200" dirty="0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6B32314C-1BE0-2069-B98E-964A49BDE43F}"/>
              </a:ext>
            </a:extLst>
          </p:cNvPr>
          <p:cNvSpPr/>
          <p:nvPr/>
        </p:nvSpPr>
        <p:spPr>
          <a:xfrm>
            <a:off x="2450355" y="4258915"/>
            <a:ext cx="1726452" cy="143426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Generate</a:t>
            </a:r>
          </a:p>
          <a:p>
            <a:pPr algn="ctr"/>
            <a:r>
              <a:rPr lang="en-US" altLang="ko-KR" sz="2800" dirty="0"/>
              <a:t>New Row</a:t>
            </a:r>
            <a:endParaRPr lang="ko-KR" altLang="en-US" sz="2800" dirty="0"/>
          </a:p>
        </p:txBody>
      </p:sp>
      <p:sp>
        <p:nvSpPr>
          <p:cNvPr id="51" name="화살표: 오른쪽 50">
            <a:extLst>
              <a:ext uri="{FF2B5EF4-FFF2-40B4-BE49-F238E27FC236}">
                <a16:creationId xmlns:a16="http://schemas.microsoft.com/office/drawing/2014/main" id="{E312FB6A-D216-FB2E-6A1F-02665CE39F65}"/>
              </a:ext>
            </a:extLst>
          </p:cNvPr>
          <p:cNvSpPr/>
          <p:nvPr/>
        </p:nvSpPr>
        <p:spPr>
          <a:xfrm rot="5400000">
            <a:off x="6490299" y="5990616"/>
            <a:ext cx="1405820" cy="2286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화살표: 오른쪽 52">
            <a:extLst>
              <a:ext uri="{FF2B5EF4-FFF2-40B4-BE49-F238E27FC236}">
                <a16:creationId xmlns:a16="http://schemas.microsoft.com/office/drawing/2014/main" id="{E0864C48-9ABC-1DB1-D1F6-59D62AAEBF16}"/>
              </a:ext>
            </a:extLst>
          </p:cNvPr>
          <p:cNvSpPr/>
          <p:nvPr/>
        </p:nvSpPr>
        <p:spPr>
          <a:xfrm>
            <a:off x="1562789" y="8845970"/>
            <a:ext cx="4105348" cy="231141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화살표: 오른쪽 54">
            <a:extLst>
              <a:ext uri="{FF2B5EF4-FFF2-40B4-BE49-F238E27FC236}">
                <a16:creationId xmlns:a16="http://schemas.microsoft.com/office/drawing/2014/main" id="{47F89BAC-FBA3-CA30-0C73-7FEE530E9448}"/>
              </a:ext>
            </a:extLst>
          </p:cNvPr>
          <p:cNvSpPr/>
          <p:nvPr/>
        </p:nvSpPr>
        <p:spPr>
          <a:xfrm flipV="1">
            <a:off x="4186607" y="4837731"/>
            <a:ext cx="1556693" cy="231141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화살표: 오른쪽 61">
            <a:extLst>
              <a:ext uri="{FF2B5EF4-FFF2-40B4-BE49-F238E27FC236}">
                <a16:creationId xmlns:a16="http://schemas.microsoft.com/office/drawing/2014/main" id="{32C19352-927C-E164-D677-C1CD2F2F4C56}"/>
              </a:ext>
            </a:extLst>
          </p:cNvPr>
          <p:cNvSpPr/>
          <p:nvPr/>
        </p:nvSpPr>
        <p:spPr>
          <a:xfrm>
            <a:off x="7529730" y="7886700"/>
            <a:ext cx="2161358" cy="28117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D31B11C-1C25-D889-494B-D15740AF4570}"/>
              </a:ext>
            </a:extLst>
          </p:cNvPr>
          <p:cNvGrpSpPr/>
          <p:nvPr/>
        </p:nvGrpSpPr>
        <p:grpSpPr>
          <a:xfrm>
            <a:off x="9944894" y="7635415"/>
            <a:ext cx="1920784" cy="788397"/>
            <a:chOff x="8397784" y="6199398"/>
            <a:chExt cx="1920784" cy="788397"/>
          </a:xfrm>
        </p:grpSpPr>
        <p:sp>
          <p:nvSpPr>
            <p:cNvPr id="68" name="직사각형 67">
              <a:extLst>
                <a:ext uri="{FF2B5EF4-FFF2-40B4-BE49-F238E27FC236}">
                  <a16:creationId xmlns:a16="http://schemas.microsoft.com/office/drawing/2014/main" id="{FB0E656C-DBDA-C525-6477-0202F169189F}"/>
                </a:ext>
              </a:extLst>
            </p:cNvPr>
            <p:cNvSpPr/>
            <p:nvPr/>
          </p:nvSpPr>
          <p:spPr>
            <a:xfrm>
              <a:off x="8397784" y="6199398"/>
              <a:ext cx="1920784" cy="78839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Score</a:t>
              </a:r>
              <a:endParaRPr lang="ko-KR" altLang="en-US" sz="2800" dirty="0"/>
            </a:p>
          </p:txBody>
        </p:sp>
        <p:sp>
          <p:nvSpPr>
            <p:cNvPr id="69" name="이등변 삼각형 68">
              <a:extLst>
                <a:ext uri="{FF2B5EF4-FFF2-40B4-BE49-F238E27FC236}">
                  <a16:creationId xmlns:a16="http://schemas.microsoft.com/office/drawing/2014/main" id="{0C1BE633-D7D7-1F6D-E442-9F968BFE552C}"/>
                </a:ext>
              </a:extLst>
            </p:cNvPr>
            <p:cNvSpPr/>
            <p:nvPr/>
          </p:nvSpPr>
          <p:spPr>
            <a:xfrm rot="5400000">
              <a:off x="8384106" y="6681179"/>
              <a:ext cx="198340" cy="170983"/>
            </a:xfrm>
            <a:prstGeom prst="triangle">
              <a:avLst/>
            </a:prstGeom>
            <a:solidFill>
              <a:schemeClr val="bg1"/>
            </a:solidFill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dk1"/>
                </a:solidFill>
              </a:endParaRPr>
            </a:p>
          </p:txBody>
        </p:sp>
      </p:grpSp>
      <p:sp>
        <p:nvSpPr>
          <p:cNvPr id="72" name="화살표: 오른쪽 71">
            <a:extLst>
              <a:ext uri="{FF2B5EF4-FFF2-40B4-BE49-F238E27FC236}">
                <a16:creationId xmlns:a16="http://schemas.microsoft.com/office/drawing/2014/main" id="{13EB6D57-30D2-C77A-A278-C3F938614CA8}"/>
              </a:ext>
            </a:extLst>
          </p:cNvPr>
          <p:cNvSpPr/>
          <p:nvPr/>
        </p:nvSpPr>
        <p:spPr>
          <a:xfrm>
            <a:off x="7525905" y="7064744"/>
            <a:ext cx="2161358" cy="28117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화살표: 오른쪽 78">
            <a:extLst>
              <a:ext uri="{FF2B5EF4-FFF2-40B4-BE49-F238E27FC236}">
                <a16:creationId xmlns:a16="http://schemas.microsoft.com/office/drawing/2014/main" id="{186E52B6-5BBD-3EAC-E07C-061CAF9A4F2B}"/>
              </a:ext>
            </a:extLst>
          </p:cNvPr>
          <p:cNvSpPr/>
          <p:nvPr/>
        </p:nvSpPr>
        <p:spPr>
          <a:xfrm flipV="1">
            <a:off x="11963400" y="7875403"/>
            <a:ext cx="3971795" cy="31609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화살표: U자형 7">
            <a:extLst>
              <a:ext uri="{FF2B5EF4-FFF2-40B4-BE49-F238E27FC236}">
                <a16:creationId xmlns:a16="http://schemas.microsoft.com/office/drawing/2014/main" id="{15FA246C-306D-0832-22E3-BC4185AD61E7}"/>
              </a:ext>
            </a:extLst>
          </p:cNvPr>
          <p:cNvSpPr/>
          <p:nvPr/>
        </p:nvSpPr>
        <p:spPr>
          <a:xfrm flipH="1">
            <a:off x="5022338" y="4048178"/>
            <a:ext cx="1892722" cy="908770"/>
          </a:xfrm>
          <a:prstGeom prst="uturnArrow">
            <a:avLst>
              <a:gd name="adj1" fmla="val 14904"/>
              <a:gd name="adj2" fmla="val 13371"/>
              <a:gd name="adj3" fmla="val 23675"/>
              <a:gd name="adj4" fmla="val 0"/>
              <a:gd name="adj5" fmla="val 100000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6D6820FA-4D62-6BBE-7307-1CDFC8C4D382}"/>
              </a:ext>
            </a:extLst>
          </p:cNvPr>
          <p:cNvSpPr/>
          <p:nvPr/>
        </p:nvSpPr>
        <p:spPr>
          <a:xfrm>
            <a:off x="5762535" y="4634633"/>
            <a:ext cx="1920784" cy="78839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 err="1"/>
              <a:t>DM_Data</a:t>
            </a:r>
            <a:endParaRPr lang="ko-KR" alt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872141-1CDD-A04C-0971-B07144E2CA33}"/>
              </a:ext>
            </a:extLst>
          </p:cNvPr>
          <p:cNvSpPr txBox="1"/>
          <p:nvPr/>
        </p:nvSpPr>
        <p:spPr>
          <a:xfrm>
            <a:off x="4909069" y="3474716"/>
            <a:ext cx="32787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 err="1"/>
              <a:t>DM_Data</a:t>
            </a:r>
            <a:r>
              <a:rPr lang="en-US" altLang="ko-KR" sz="2600" dirty="0"/>
              <a:t>[63:8]</a:t>
            </a:r>
            <a:endParaRPr lang="ko-KR" altLang="en-US" sz="2600" dirty="0"/>
          </a:p>
        </p:txBody>
      </p:sp>
      <p:sp>
        <p:nvSpPr>
          <p:cNvPr id="71" name="이등변 삼각형 70">
            <a:extLst>
              <a:ext uri="{FF2B5EF4-FFF2-40B4-BE49-F238E27FC236}">
                <a16:creationId xmlns:a16="http://schemas.microsoft.com/office/drawing/2014/main" id="{3ABA06AC-F6DA-2773-CCBA-4055CBF5F4A0}"/>
              </a:ext>
            </a:extLst>
          </p:cNvPr>
          <p:cNvSpPr/>
          <p:nvPr/>
        </p:nvSpPr>
        <p:spPr>
          <a:xfrm rot="5400000">
            <a:off x="5735863" y="5085744"/>
            <a:ext cx="244647" cy="210903"/>
          </a:xfrm>
          <a:prstGeom prst="triangle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dk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C52440-C0A3-F93C-3913-B943683FB932}"/>
              </a:ext>
            </a:extLst>
          </p:cNvPr>
          <p:cNvSpPr txBox="1"/>
          <p:nvPr/>
        </p:nvSpPr>
        <p:spPr>
          <a:xfrm>
            <a:off x="4375813" y="5037967"/>
            <a:ext cx="86319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8</a:t>
            </a:r>
            <a:endParaRPr lang="ko-KR" altLang="en-US" sz="2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B9F5F2-1680-8683-9B0A-69E8C2851424}"/>
              </a:ext>
            </a:extLst>
          </p:cNvPr>
          <p:cNvSpPr txBox="1"/>
          <p:nvPr/>
        </p:nvSpPr>
        <p:spPr>
          <a:xfrm>
            <a:off x="6460897" y="5398536"/>
            <a:ext cx="32787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64</a:t>
            </a:r>
            <a:endParaRPr lang="ko-KR" altLang="en-US" sz="2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ADF84F8-5066-1712-FDF3-A26F4DCB066B}"/>
              </a:ext>
            </a:extLst>
          </p:cNvPr>
          <p:cNvSpPr txBox="1"/>
          <p:nvPr/>
        </p:nvSpPr>
        <p:spPr>
          <a:xfrm>
            <a:off x="5668137" y="4098455"/>
            <a:ext cx="327874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/>
              <a:t>56</a:t>
            </a:r>
            <a:endParaRPr lang="ko-KR" altLang="en-US" sz="26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6566DDB-BC88-29AE-69EB-030D458EE328}"/>
              </a:ext>
            </a:extLst>
          </p:cNvPr>
          <p:cNvSpPr/>
          <p:nvPr/>
        </p:nvSpPr>
        <p:spPr>
          <a:xfrm>
            <a:off x="5768441" y="6861535"/>
            <a:ext cx="1726452" cy="2625365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Judge</a:t>
            </a:r>
            <a:endParaRPr lang="ko-KR" altLang="en-US" sz="2800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65498657-AC11-B4BE-C5FD-29C3C62E6E47}"/>
              </a:ext>
            </a:extLst>
          </p:cNvPr>
          <p:cNvGrpSpPr/>
          <p:nvPr/>
        </p:nvGrpSpPr>
        <p:grpSpPr>
          <a:xfrm>
            <a:off x="9944894" y="6735784"/>
            <a:ext cx="1920784" cy="788397"/>
            <a:chOff x="8397784" y="6199398"/>
            <a:chExt cx="1920784" cy="788397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3A93135C-40F2-BDAB-A3BB-988613D5B228}"/>
                </a:ext>
              </a:extLst>
            </p:cNvPr>
            <p:cNvSpPr/>
            <p:nvPr/>
          </p:nvSpPr>
          <p:spPr>
            <a:xfrm>
              <a:off x="8397784" y="6199398"/>
              <a:ext cx="1920784" cy="78839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HP</a:t>
              </a:r>
              <a:endParaRPr lang="ko-KR" altLang="en-US" sz="2800" dirty="0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94187461-5850-4E90-AB6E-B9B23E9C1EC3}"/>
                </a:ext>
              </a:extLst>
            </p:cNvPr>
            <p:cNvSpPr/>
            <p:nvPr/>
          </p:nvSpPr>
          <p:spPr>
            <a:xfrm rot="5400000">
              <a:off x="8384106" y="6681179"/>
              <a:ext cx="198340" cy="170983"/>
            </a:xfrm>
            <a:prstGeom prst="triangle">
              <a:avLst/>
            </a:prstGeom>
            <a:solidFill>
              <a:schemeClr val="bg1"/>
            </a:solidFill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dk1"/>
                </a:solidFill>
              </a:endParaRPr>
            </a:p>
          </p:txBody>
        </p:sp>
      </p:grp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5C01C21F-D346-C7EC-519D-FEDE1A01089D}"/>
              </a:ext>
            </a:extLst>
          </p:cNvPr>
          <p:cNvSpPr/>
          <p:nvPr/>
        </p:nvSpPr>
        <p:spPr>
          <a:xfrm>
            <a:off x="11963400" y="7064743"/>
            <a:ext cx="3977167" cy="316097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1CD40A-040E-ADA9-FB87-0643F0A20B12}"/>
              </a:ext>
            </a:extLst>
          </p:cNvPr>
          <p:cNvSpPr txBox="1"/>
          <p:nvPr/>
        </p:nvSpPr>
        <p:spPr>
          <a:xfrm>
            <a:off x="16036601" y="6911498"/>
            <a:ext cx="1536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o_HP</a:t>
            </a:r>
            <a:endParaRPr lang="ko-KR" altLang="en-US" sz="3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A83252-56F6-2A55-7A03-C08B7BB87AF2}"/>
              </a:ext>
            </a:extLst>
          </p:cNvPr>
          <p:cNvSpPr txBox="1"/>
          <p:nvPr/>
        </p:nvSpPr>
        <p:spPr>
          <a:xfrm>
            <a:off x="16036601" y="7746301"/>
            <a:ext cx="1536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o_Score</a:t>
            </a:r>
            <a:endParaRPr lang="ko-KR" altLang="en-US" sz="3200" dirty="0"/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0A71EFC2-E830-668D-1E58-CF01FCE88F86}"/>
              </a:ext>
            </a:extLst>
          </p:cNvPr>
          <p:cNvSpPr/>
          <p:nvPr/>
        </p:nvSpPr>
        <p:spPr>
          <a:xfrm>
            <a:off x="7529730" y="8803808"/>
            <a:ext cx="2161358" cy="28117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03ACDDC0-1811-E151-0295-452524632F8D}"/>
              </a:ext>
            </a:extLst>
          </p:cNvPr>
          <p:cNvGrpSpPr/>
          <p:nvPr/>
        </p:nvGrpSpPr>
        <p:grpSpPr>
          <a:xfrm>
            <a:off x="9966416" y="8550693"/>
            <a:ext cx="1920784" cy="788397"/>
            <a:chOff x="8397784" y="6199398"/>
            <a:chExt cx="1920784" cy="788397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A89CFB36-BD6F-9A3D-AB8E-F21044151E4B}"/>
                </a:ext>
              </a:extLst>
            </p:cNvPr>
            <p:cNvSpPr/>
            <p:nvPr/>
          </p:nvSpPr>
          <p:spPr>
            <a:xfrm>
              <a:off x="8397784" y="6199398"/>
              <a:ext cx="1920784" cy="78839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/>
                <a:t>Sound</a:t>
              </a:r>
              <a:endParaRPr lang="ko-KR" altLang="en-US" sz="2800" dirty="0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351B37B8-4621-41CD-DA63-33658809F1E9}"/>
                </a:ext>
              </a:extLst>
            </p:cNvPr>
            <p:cNvSpPr/>
            <p:nvPr/>
          </p:nvSpPr>
          <p:spPr>
            <a:xfrm rot="5400000">
              <a:off x="8384106" y="6681179"/>
              <a:ext cx="198340" cy="170983"/>
            </a:xfrm>
            <a:prstGeom prst="triangle">
              <a:avLst/>
            </a:prstGeom>
            <a:solidFill>
              <a:schemeClr val="bg1"/>
            </a:solidFill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dk1"/>
                </a:solidFill>
              </a:endParaRPr>
            </a:p>
          </p:txBody>
        </p:sp>
      </p:grpSp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8AC71AA8-9299-45EF-FBA4-8BF27BD30C02}"/>
              </a:ext>
            </a:extLst>
          </p:cNvPr>
          <p:cNvSpPr/>
          <p:nvPr/>
        </p:nvSpPr>
        <p:spPr>
          <a:xfrm>
            <a:off x="11963400" y="8781605"/>
            <a:ext cx="3971795" cy="27094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1BF1C66-A4A8-27A8-09F5-852DDB8076A6}"/>
              </a:ext>
            </a:extLst>
          </p:cNvPr>
          <p:cNvSpPr txBox="1"/>
          <p:nvPr/>
        </p:nvSpPr>
        <p:spPr>
          <a:xfrm>
            <a:off x="15932954" y="8669060"/>
            <a:ext cx="1847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o_Sound</a:t>
            </a:r>
            <a:endParaRPr lang="ko-KR" altLang="en-US" sz="3200" dirty="0"/>
          </a:p>
        </p:txBody>
      </p:sp>
      <p:sp>
        <p:nvSpPr>
          <p:cNvPr id="31" name="화살표: 오른쪽 30">
            <a:extLst>
              <a:ext uri="{FF2B5EF4-FFF2-40B4-BE49-F238E27FC236}">
                <a16:creationId xmlns:a16="http://schemas.microsoft.com/office/drawing/2014/main" id="{14C5C5B6-3BC5-4A79-4E6D-E816B2989D0A}"/>
              </a:ext>
            </a:extLst>
          </p:cNvPr>
          <p:cNvSpPr/>
          <p:nvPr/>
        </p:nvSpPr>
        <p:spPr>
          <a:xfrm>
            <a:off x="7750792" y="4878449"/>
            <a:ext cx="8189775" cy="284318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F94E0F4-32CB-316D-7BB7-141622506E40}"/>
              </a:ext>
            </a:extLst>
          </p:cNvPr>
          <p:cNvSpPr txBox="1"/>
          <p:nvPr/>
        </p:nvSpPr>
        <p:spPr>
          <a:xfrm>
            <a:off x="15932954" y="4776484"/>
            <a:ext cx="18475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DM_Data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10459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DC1DFC-6C52-D43E-57D4-A118D6A4C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6816F49A-CE88-D17F-462F-8A7233FE1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9CAD70C9-33A9-7414-8C1B-D65A610F6DF8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9F613867-C1C2-E381-9EFE-9EF392525A1A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하드웨어 구현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9F9BA7DA-26C2-318D-1D18-73AFC0084AA9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72CFC32-13E5-C349-B485-4A45276AD1DA}"/>
              </a:ext>
            </a:extLst>
          </p:cNvPr>
          <p:cNvSpPr/>
          <p:nvPr/>
        </p:nvSpPr>
        <p:spPr>
          <a:xfrm>
            <a:off x="2380846" y="4000500"/>
            <a:ext cx="3161492" cy="15318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IDLE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48" name="화살표: 오른쪽 47">
            <a:extLst>
              <a:ext uri="{FF2B5EF4-FFF2-40B4-BE49-F238E27FC236}">
                <a16:creationId xmlns:a16="http://schemas.microsoft.com/office/drawing/2014/main" id="{EAE75EB2-DE66-9B20-5A91-EAAB64F63A24}"/>
              </a:ext>
            </a:extLst>
          </p:cNvPr>
          <p:cNvSpPr/>
          <p:nvPr/>
        </p:nvSpPr>
        <p:spPr>
          <a:xfrm>
            <a:off x="5542338" y="4495800"/>
            <a:ext cx="6542840" cy="266700"/>
          </a:xfrm>
          <a:prstGeom prst="rightArrow">
            <a:avLst>
              <a:gd name="adj1" fmla="val 50000"/>
              <a:gd name="adj2" fmla="val 102034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화살표: 위로 굽음 6">
            <a:extLst>
              <a:ext uri="{FF2B5EF4-FFF2-40B4-BE49-F238E27FC236}">
                <a16:creationId xmlns:a16="http://schemas.microsoft.com/office/drawing/2014/main" id="{2164D354-06B8-D4C1-A048-D67663C1A8FE}"/>
              </a:ext>
            </a:extLst>
          </p:cNvPr>
          <p:cNvSpPr/>
          <p:nvPr/>
        </p:nvSpPr>
        <p:spPr>
          <a:xfrm flipH="1">
            <a:off x="3607132" y="5650397"/>
            <a:ext cx="8478046" cy="3150703"/>
          </a:xfrm>
          <a:prstGeom prst="bentUpArrow">
            <a:avLst>
              <a:gd name="adj1" fmla="val 3245"/>
              <a:gd name="adj2" fmla="val 5416"/>
              <a:gd name="adj3" fmla="val 13107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0FCE29E-6D16-C3ED-19B5-1E961F390791}"/>
              </a:ext>
            </a:extLst>
          </p:cNvPr>
          <p:cNvSpPr/>
          <p:nvPr/>
        </p:nvSpPr>
        <p:spPr>
          <a:xfrm>
            <a:off x="12085178" y="3973592"/>
            <a:ext cx="3161492" cy="15318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PLAY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55F197C-EF50-6744-8BE1-EB2D053AFFF8}"/>
              </a:ext>
            </a:extLst>
          </p:cNvPr>
          <p:cNvSpPr/>
          <p:nvPr/>
        </p:nvSpPr>
        <p:spPr>
          <a:xfrm>
            <a:off x="12115800" y="7886700"/>
            <a:ext cx="3161492" cy="15318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GAMEOVER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D698DA95-05E7-8CCF-E74D-E4FD3B5092C8}"/>
              </a:ext>
            </a:extLst>
          </p:cNvPr>
          <p:cNvSpPr/>
          <p:nvPr/>
        </p:nvSpPr>
        <p:spPr>
          <a:xfrm rot="5400000">
            <a:off x="12551417" y="6525086"/>
            <a:ext cx="2278143" cy="292685"/>
          </a:xfrm>
          <a:prstGeom prst="rightArrow">
            <a:avLst>
              <a:gd name="adj1" fmla="val 50000"/>
              <a:gd name="adj2" fmla="val 102034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45CDF8-246D-2E1F-E538-FF7D4A5A1A22}"/>
              </a:ext>
            </a:extLst>
          </p:cNvPr>
          <p:cNvSpPr txBox="1"/>
          <p:nvPr/>
        </p:nvSpPr>
        <p:spPr>
          <a:xfrm>
            <a:off x="7846155" y="3932826"/>
            <a:ext cx="289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/>
              <a:t>i_Start</a:t>
            </a:r>
            <a:endParaRPr lang="en-US" altLang="ko-KR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26871C-890F-D360-1694-A85CAD378DD7}"/>
              </a:ext>
            </a:extLst>
          </p:cNvPr>
          <p:cNvSpPr txBox="1"/>
          <p:nvPr/>
        </p:nvSpPr>
        <p:spPr>
          <a:xfrm>
            <a:off x="13944600" y="6172854"/>
            <a:ext cx="289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!</a:t>
            </a:r>
            <a:r>
              <a:rPr lang="en-US" altLang="ko-KR" sz="2800" dirty="0" err="1"/>
              <a:t>c_hp</a:t>
            </a:r>
            <a:r>
              <a:rPr lang="en-US" altLang="ko-KR" sz="2800" dirty="0"/>
              <a:t> </a:t>
            </a:r>
            <a:endParaRPr lang="ko-KR" alt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5000C2-5429-026E-7940-C507C43384DB}"/>
              </a:ext>
            </a:extLst>
          </p:cNvPr>
          <p:cNvSpPr txBox="1"/>
          <p:nvPr/>
        </p:nvSpPr>
        <p:spPr>
          <a:xfrm>
            <a:off x="6813146" y="8039100"/>
            <a:ext cx="289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/>
              <a:t>c_Wait_Cnt</a:t>
            </a:r>
            <a:r>
              <a:rPr lang="en-US" altLang="ko-KR" sz="2800" dirty="0"/>
              <a:t> &gt;= 3s</a:t>
            </a:r>
            <a:endParaRPr lang="ko-KR" altLang="en-US" sz="2800" dirty="0"/>
          </a:p>
        </p:txBody>
      </p:sp>
      <p:sp>
        <p:nvSpPr>
          <p:cNvPr id="13" name="TextBox 5">
            <a:extLst>
              <a:ext uri="{FF2B5EF4-FFF2-40B4-BE49-F238E27FC236}">
                <a16:creationId xmlns:a16="http://schemas.microsoft.com/office/drawing/2014/main" id="{0D27DD75-FC36-7B3F-E593-B2EA20A584EE}"/>
              </a:ext>
            </a:extLst>
          </p:cNvPr>
          <p:cNvSpPr txBox="1"/>
          <p:nvPr/>
        </p:nvSpPr>
        <p:spPr>
          <a:xfrm>
            <a:off x="965200" y="2300853"/>
            <a:ext cx="4577138" cy="65824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3200" spc="-100" dirty="0">
                <a:solidFill>
                  <a:srgbClr val="6A7E74"/>
                </a:solidFill>
                <a:ea typeface="Pretendard SemiBold"/>
              </a:rPr>
              <a:t>Game Logic</a:t>
            </a:r>
            <a:r>
              <a:rPr lang="en-US" altLang="ko-KR" sz="3200" b="0" i="0" u="none" strike="noStrike" spc="-100" dirty="0">
                <a:solidFill>
                  <a:srgbClr val="6A7E74"/>
                </a:solidFill>
                <a:ea typeface="Pretendard SemiBold"/>
              </a:rPr>
              <a:t> Module - </a:t>
            </a:r>
            <a:r>
              <a:rPr lang="en-US" altLang="ko-KR" sz="3200" spc="-100" dirty="0">
                <a:solidFill>
                  <a:srgbClr val="6A7E74"/>
                </a:solidFill>
                <a:ea typeface="Pretendard SemiBold"/>
              </a:rPr>
              <a:t>FSM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33287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FA637-8F7D-5A5B-536B-D39203DF6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F0C2A438-A288-59A6-CBE0-8E632BB62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5655C892-B948-FDD7-39C5-1CC74D0CF7CE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B9E19B10-C76F-EFE4-9FEC-05CEAE1BEFE4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하드웨어 구현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90325F2D-CCE4-EAD4-E94C-E10F1D21491B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5730D02E-FEF7-DDD4-F47E-ECC3A6B7AD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9979490"/>
              </p:ext>
            </p:extLst>
          </p:nvPr>
        </p:nvGraphicFramePr>
        <p:xfrm>
          <a:off x="136171" y="1892300"/>
          <a:ext cx="18015658" cy="819677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2730168">
                  <a:extLst>
                    <a:ext uri="{9D8B030D-6E8A-4147-A177-3AD203B41FA5}">
                      <a16:colId xmlns:a16="http://schemas.microsoft.com/office/drawing/2014/main" val="143679921"/>
                    </a:ext>
                  </a:extLst>
                </a:gridCol>
                <a:gridCol w="1213408">
                  <a:extLst>
                    <a:ext uri="{9D8B030D-6E8A-4147-A177-3AD203B41FA5}">
                      <a16:colId xmlns:a16="http://schemas.microsoft.com/office/drawing/2014/main" val="3707890787"/>
                    </a:ext>
                  </a:extLst>
                </a:gridCol>
                <a:gridCol w="2165446">
                  <a:extLst>
                    <a:ext uri="{9D8B030D-6E8A-4147-A177-3AD203B41FA5}">
                      <a16:colId xmlns:a16="http://schemas.microsoft.com/office/drawing/2014/main" val="652299605"/>
                    </a:ext>
                  </a:extLst>
                </a:gridCol>
                <a:gridCol w="113792">
                  <a:extLst>
                    <a:ext uri="{9D8B030D-6E8A-4147-A177-3AD203B41FA5}">
                      <a16:colId xmlns:a16="http://schemas.microsoft.com/office/drawing/2014/main" val="166693000"/>
                    </a:ext>
                  </a:extLst>
                </a:gridCol>
                <a:gridCol w="1839401">
                  <a:extLst>
                    <a:ext uri="{9D8B030D-6E8A-4147-A177-3AD203B41FA5}">
                      <a16:colId xmlns:a16="http://schemas.microsoft.com/office/drawing/2014/main" val="3799741473"/>
                    </a:ext>
                  </a:extLst>
                </a:gridCol>
                <a:gridCol w="7176197">
                  <a:extLst>
                    <a:ext uri="{9D8B030D-6E8A-4147-A177-3AD203B41FA5}">
                      <a16:colId xmlns:a16="http://schemas.microsoft.com/office/drawing/2014/main" val="4086541731"/>
                    </a:ext>
                  </a:extLst>
                </a:gridCol>
                <a:gridCol w="2777246">
                  <a:extLst>
                    <a:ext uri="{9D8B030D-6E8A-4147-A177-3AD203B41FA5}">
                      <a16:colId xmlns:a16="http://schemas.microsoft.com/office/drawing/2014/main" val="3447805731"/>
                    </a:ext>
                  </a:extLst>
                </a:gridCol>
              </a:tblGrid>
              <a:tr h="605038"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Bits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IDLE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PLAY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GAMEOVER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extLst>
                  <a:ext uri="{0D108BD9-81ED-4DB2-BD59-A6C34878D82A}">
                    <a16:rowId xmlns:a16="http://schemas.microsoft.com/office/drawing/2014/main" val="2299682018"/>
                  </a:ext>
                </a:extLst>
              </a:tr>
              <a:tr h="46176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i_start</a:t>
                      </a:r>
                      <a:r>
                        <a:rPr lang="en-US" altLang="ko-KR" sz="3200" dirty="0"/>
                        <a:t> = 0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i_start</a:t>
                      </a:r>
                      <a:r>
                        <a:rPr lang="en-US" altLang="ko-KR" sz="3200" dirty="0"/>
                        <a:t> = 1</a:t>
                      </a:r>
                      <a:endParaRPr lang="ko-KR" altLang="en-US" dirty="0"/>
                    </a:p>
                  </a:txBody>
                  <a:tcPr marL="88392" marR="88392" marT="44196" marB="4419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445944"/>
                  </a:ext>
                </a:extLst>
              </a:tr>
              <a:tr h="27276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n_Speed_Cnt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32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0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(</a:t>
                      </a:r>
                      <a:r>
                        <a:rPr lang="en-US" altLang="ko-KR" sz="3200" dirty="0" err="1"/>
                        <a:t>c_Speed_Cnt</a:t>
                      </a:r>
                      <a:r>
                        <a:rPr lang="en-US" altLang="ko-KR" sz="3200" dirty="0"/>
                        <a:t> &gt;= </a:t>
                      </a:r>
                      <a:r>
                        <a:rPr lang="en-US" altLang="ko-KR" sz="3200" dirty="0" err="1"/>
                        <a:t>c_Speed_Max</a:t>
                      </a:r>
                      <a:r>
                        <a:rPr lang="en-US" altLang="ko-KR" sz="3200" dirty="0"/>
                        <a:t>) ? 0 : </a:t>
                      </a:r>
                      <a:r>
                        <a:rPr lang="en-US" altLang="ko-KR" sz="3200" dirty="0" err="1"/>
                        <a:t>c_Speed_Cnt</a:t>
                      </a:r>
                      <a:r>
                        <a:rPr lang="en-US" altLang="ko-KR" sz="3200" dirty="0"/>
                        <a:t> + 1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c_Speed_Cnt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extLst>
                  <a:ext uri="{0D108BD9-81ED-4DB2-BD59-A6C34878D82A}">
                    <a16:rowId xmlns:a16="http://schemas.microsoft.com/office/drawing/2014/main" val="2059308134"/>
                  </a:ext>
                </a:extLst>
              </a:tr>
              <a:tr h="93013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n_Speed_Max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32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?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(Hit)</a:t>
                      </a:r>
                      <a:r>
                        <a:rPr lang="ko-KR" altLang="en-US" sz="3200" dirty="0"/>
                        <a:t> </a:t>
                      </a:r>
                      <a:r>
                        <a:rPr lang="en-US" altLang="ko-KR" sz="3200" dirty="0" err="1"/>
                        <a:t>c_Speed_Max</a:t>
                      </a:r>
                      <a:r>
                        <a:rPr lang="en-US" altLang="ko-KR" sz="3200" dirty="0"/>
                        <a:t> &gt; Limit ? </a:t>
                      </a:r>
                      <a:r>
                        <a:rPr lang="en-US" altLang="ko-KR" sz="3200" dirty="0" err="1"/>
                        <a:t>c_Speed_Max</a:t>
                      </a:r>
                      <a:r>
                        <a:rPr lang="en-US" altLang="ko-KR" sz="3200" dirty="0"/>
                        <a:t>  - 100000 : </a:t>
                      </a:r>
                      <a:r>
                        <a:rPr lang="en-US" altLang="ko-KR" sz="3200" dirty="0" err="1"/>
                        <a:t>c_Speed_Max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c_Speed_Max</a:t>
                      </a:r>
                      <a:r>
                        <a:rPr lang="en-US" altLang="ko-KR" sz="3200" dirty="0"/>
                        <a:t> 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extLst>
                  <a:ext uri="{0D108BD9-81ED-4DB2-BD59-A6C34878D82A}">
                    <a16:rowId xmlns:a16="http://schemas.microsoft.com/office/drawing/2014/main" val="2201167342"/>
                  </a:ext>
                </a:extLst>
              </a:tr>
              <a:tr h="66560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n_Score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16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c_Score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/>
                        <a:t>0</a:t>
                      </a:r>
                      <a:endParaRPr lang="ko-KR" altLang="en-US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(Perfect) </a:t>
                      </a:r>
                      <a:r>
                        <a:rPr lang="en-US" altLang="ko-KR" sz="3200" dirty="0" err="1"/>
                        <a:t>c_Score</a:t>
                      </a:r>
                      <a:r>
                        <a:rPr lang="en-US" altLang="ko-KR" sz="3200" dirty="0"/>
                        <a:t> + 10</a:t>
                      </a:r>
                    </a:p>
                    <a:p>
                      <a:pPr algn="ctr" latinLnBrk="1"/>
                      <a:r>
                        <a:rPr lang="en-US" altLang="ko-KR" sz="3200" dirty="0"/>
                        <a:t>(Good) </a:t>
                      </a:r>
                      <a:r>
                        <a:rPr lang="en-US" altLang="ko-KR" sz="3200" dirty="0" err="1"/>
                        <a:t>c_Score</a:t>
                      </a:r>
                      <a:r>
                        <a:rPr lang="en-US" altLang="ko-KR" sz="3200" dirty="0"/>
                        <a:t> + 5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 err="1"/>
                        <a:t>c_Score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extLst>
                  <a:ext uri="{0D108BD9-81ED-4DB2-BD59-A6C34878D82A}">
                    <a16:rowId xmlns:a16="http://schemas.microsoft.com/office/drawing/2014/main" val="4056530984"/>
                  </a:ext>
                </a:extLst>
              </a:tr>
              <a:tr h="55496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n_Combo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8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c_Combo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/>
                        <a:t>0</a:t>
                      </a:r>
                      <a:endParaRPr lang="ko-KR" altLang="en-US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(Hit) </a:t>
                      </a:r>
                      <a:r>
                        <a:rPr lang="en-US" altLang="ko-KR" sz="3200" dirty="0" err="1"/>
                        <a:t>c_Combo</a:t>
                      </a:r>
                      <a:r>
                        <a:rPr lang="en-US" altLang="ko-KR" sz="3200" dirty="0"/>
                        <a:t> + 1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 err="1"/>
                        <a:t>c_Combo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extLst>
                  <a:ext uri="{0D108BD9-81ED-4DB2-BD59-A6C34878D82A}">
                    <a16:rowId xmlns:a16="http://schemas.microsoft.com/office/drawing/2014/main" val="2705871211"/>
                  </a:ext>
                </a:extLst>
              </a:tr>
              <a:tr h="71036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n_HP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10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c_Hp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10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10</a:t>
                      </a:r>
                      <a:endParaRPr lang="ko-KR" altLang="en-US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(Miss) </a:t>
                      </a:r>
                      <a:r>
                        <a:rPr lang="en-US" altLang="ko-KR" sz="3200" dirty="0" err="1"/>
                        <a:t>c_HP</a:t>
                      </a:r>
                      <a:r>
                        <a:rPr lang="en-US" altLang="ko-KR" sz="3200" dirty="0"/>
                        <a:t> &lt;&lt; 1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/>
                        <a:t>(Hit) </a:t>
                      </a:r>
                      <a:r>
                        <a:rPr lang="en-US" altLang="ko-KR" sz="3200" dirty="0" err="1"/>
                        <a:t>c_Hp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 err="1"/>
                        <a:t>c_Hp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extLst>
                  <a:ext uri="{0D108BD9-81ED-4DB2-BD59-A6C34878D82A}">
                    <a16:rowId xmlns:a16="http://schemas.microsoft.com/office/drawing/2014/main" val="1361707022"/>
                  </a:ext>
                </a:extLst>
              </a:tr>
              <a:tr h="72819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n_DM_Data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64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c_DM_Data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0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{</a:t>
                      </a:r>
                      <a:r>
                        <a:rPr lang="en-US" altLang="ko-KR" sz="3200" dirty="0" err="1"/>
                        <a:t>New_Row</a:t>
                      </a:r>
                      <a:r>
                        <a:rPr lang="en-US" altLang="ko-KR" sz="3200" dirty="0"/>
                        <a:t>, </a:t>
                      </a:r>
                      <a:r>
                        <a:rPr lang="en-US" altLang="ko-KR" sz="3200" dirty="0" err="1"/>
                        <a:t>c_DM_Data</a:t>
                      </a:r>
                      <a:r>
                        <a:rPr lang="en-US" altLang="ko-KR" sz="3200" dirty="0"/>
                        <a:t>[63:8]}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 err="1"/>
                        <a:t>c_DM_Data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extLst>
                  <a:ext uri="{0D108BD9-81ED-4DB2-BD59-A6C34878D82A}">
                    <a16:rowId xmlns:a16="http://schemas.microsoft.com/office/drawing/2014/main" val="1782054504"/>
                  </a:ext>
                </a:extLst>
              </a:tr>
              <a:tr h="72819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o_Sound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2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0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(Perfect) 1, (Good) 2, (Miss) 3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0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extLst>
                  <a:ext uri="{0D108BD9-81ED-4DB2-BD59-A6C34878D82A}">
                    <a16:rowId xmlns:a16="http://schemas.microsoft.com/office/drawing/2014/main" val="1714231890"/>
                  </a:ext>
                </a:extLst>
              </a:tr>
              <a:tr h="72819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n_Wait_Cnt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32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x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0</a:t>
                      </a:r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c_Wait_Cnt</a:t>
                      </a:r>
                      <a:r>
                        <a:rPr lang="en-US" altLang="ko-KR" sz="3200" dirty="0"/>
                        <a:t> + 1</a:t>
                      </a:r>
                    </a:p>
                  </a:txBody>
                  <a:tcPr marL="88392" marR="88392" marT="44196" marB="44196" anchor="ctr"/>
                </a:tc>
                <a:extLst>
                  <a:ext uri="{0D108BD9-81ED-4DB2-BD59-A6C34878D82A}">
                    <a16:rowId xmlns:a16="http://schemas.microsoft.com/office/drawing/2014/main" val="2175093507"/>
                  </a:ext>
                </a:extLst>
              </a:tr>
            </a:tbl>
          </a:graphicData>
        </a:graphic>
      </p:graphicFrame>
      <p:sp>
        <p:nvSpPr>
          <p:cNvPr id="15" name="TextBox 5">
            <a:extLst>
              <a:ext uri="{FF2B5EF4-FFF2-40B4-BE49-F238E27FC236}">
                <a16:creationId xmlns:a16="http://schemas.microsoft.com/office/drawing/2014/main" id="{54BDB580-20A7-31B2-01DD-406D9D5E7AE9}"/>
              </a:ext>
            </a:extLst>
          </p:cNvPr>
          <p:cNvSpPr txBox="1"/>
          <p:nvPr/>
        </p:nvSpPr>
        <p:spPr>
          <a:xfrm>
            <a:off x="5366871" y="923365"/>
            <a:ext cx="5207000" cy="622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3200" b="0" i="0" u="none" strike="noStrike" spc="-100" dirty="0" err="1">
                <a:solidFill>
                  <a:srgbClr val="6A7E74"/>
                </a:solidFill>
                <a:ea typeface="Pretendard SemiBold"/>
              </a:rPr>
              <a:t>Game_Logic</a:t>
            </a:r>
            <a:r>
              <a:rPr lang="en-US" altLang="ko-KR" sz="3200" b="0" i="0" u="none" strike="noStrike" spc="-100" dirty="0">
                <a:solidFill>
                  <a:srgbClr val="6A7E74"/>
                </a:solidFill>
                <a:ea typeface="Pretendard SemiBold"/>
              </a:rPr>
              <a:t> module </a:t>
            </a:r>
            <a:r>
              <a:rPr lang="ko-KR" altLang="en-US" sz="3200" b="0" i="0" u="none" strike="noStrike" spc="-100" dirty="0">
                <a:solidFill>
                  <a:srgbClr val="6A7E74"/>
                </a:solidFill>
                <a:ea typeface="Pretendard SemiBold"/>
              </a:rPr>
              <a:t>레지스터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348777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1C943D-ABBB-0F41-9EFC-89F04B9367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8919B63D-383E-AAC7-3E6E-117ECB8673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D76056BB-D155-87F4-B7F2-757D1BD1F7ED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3.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FD6C699A-444E-BFEC-CCF9-CDBB641B850B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실행 결과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5B030955-683F-39CE-F30B-31312EDF8FCB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4" name="20251218_092125">
            <a:hlinkClick r:id="" action="ppaction://media"/>
            <a:extLst>
              <a:ext uri="{FF2B5EF4-FFF2-40B4-BE49-F238E27FC236}">
                <a16:creationId xmlns:a16="http://schemas.microsoft.com/office/drawing/2014/main" id="{899312FD-F88E-A172-29A9-1A798A2A0D6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19800" y="1858178"/>
            <a:ext cx="56388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97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22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31B84-D028-F835-97BD-5E7258AE1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A90CFFFF-8E34-CB4E-68DC-03E753892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C3E96AD1-E546-4667-4E30-A80F6DEA555B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</a:t>
            </a:r>
            <a:r>
              <a:rPr lang="en-US" sz="2000" spc="-100" dirty="0">
                <a:solidFill>
                  <a:srgbClr val="BACCC3"/>
                </a:solidFill>
                <a:latin typeface="Josefin Sans SemiBold"/>
              </a:rPr>
              <a:t>4</a:t>
            </a: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5D928C6-CF21-91AB-D080-BD2F842388EF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역할 분담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9BED1EAF-52A8-4524-4831-2BA7608575A3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14" name="TextBox 5">
            <a:extLst>
              <a:ext uri="{FF2B5EF4-FFF2-40B4-BE49-F238E27FC236}">
                <a16:creationId xmlns:a16="http://schemas.microsoft.com/office/drawing/2014/main" id="{F148AC0C-BCED-7B73-5C37-2BEBD8919A67}"/>
              </a:ext>
            </a:extLst>
          </p:cNvPr>
          <p:cNvSpPr txBox="1"/>
          <p:nvPr/>
        </p:nvSpPr>
        <p:spPr>
          <a:xfrm>
            <a:off x="3340100" y="2857500"/>
            <a:ext cx="4191000" cy="762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8000" b="0" i="0" u="none" strike="noStrike" spc="-100" dirty="0" err="1">
                <a:solidFill>
                  <a:srgbClr val="6A7E74"/>
                </a:solidFill>
                <a:ea typeface="Pretendard SemiBold"/>
              </a:rPr>
              <a:t>심예정</a:t>
            </a:r>
            <a:endParaRPr lang="ko-KR" sz="8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16" name="TextBox 5">
            <a:extLst>
              <a:ext uri="{FF2B5EF4-FFF2-40B4-BE49-F238E27FC236}">
                <a16:creationId xmlns:a16="http://schemas.microsoft.com/office/drawing/2014/main" id="{7273FEA6-8FD8-DC2D-23BD-3210954B29DA}"/>
              </a:ext>
            </a:extLst>
          </p:cNvPr>
          <p:cNvSpPr txBox="1"/>
          <p:nvPr/>
        </p:nvSpPr>
        <p:spPr>
          <a:xfrm>
            <a:off x="10761384" y="2857500"/>
            <a:ext cx="4191000" cy="762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8000" b="0" i="0" u="none" strike="noStrike" spc="-100" dirty="0">
                <a:solidFill>
                  <a:srgbClr val="6A7E74"/>
                </a:solidFill>
                <a:ea typeface="Pretendard SemiBold"/>
              </a:rPr>
              <a:t>서관우</a:t>
            </a:r>
            <a:endParaRPr lang="ko-KR" sz="8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17" name="TextBox 5">
            <a:extLst>
              <a:ext uri="{FF2B5EF4-FFF2-40B4-BE49-F238E27FC236}">
                <a16:creationId xmlns:a16="http://schemas.microsoft.com/office/drawing/2014/main" id="{9771CD50-9E97-74AC-63F2-933179677667}"/>
              </a:ext>
            </a:extLst>
          </p:cNvPr>
          <p:cNvSpPr txBox="1"/>
          <p:nvPr/>
        </p:nvSpPr>
        <p:spPr>
          <a:xfrm>
            <a:off x="2514600" y="6125824"/>
            <a:ext cx="6795156" cy="65824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3200" spc="-100" dirty="0">
                <a:solidFill>
                  <a:srgbClr val="6A7E74"/>
                </a:solidFill>
                <a:ea typeface="Pretendard SemiBold"/>
              </a:rPr>
              <a:t>Push Control </a:t>
            </a:r>
            <a:r>
              <a:rPr lang="ko-KR" altLang="en-US" sz="3200" spc="-100" dirty="0">
                <a:solidFill>
                  <a:srgbClr val="6A7E74"/>
                </a:solidFill>
                <a:ea typeface="Pretendard SemiBold"/>
              </a:rPr>
              <a:t>및 </a:t>
            </a:r>
            <a:r>
              <a:rPr lang="en-US" altLang="ko-KR" sz="3200" spc="-100" dirty="0">
                <a:solidFill>
                  <a:srgbClr val="6A7E74"/>
                </a:solidFill>
                <a:ea typeface="Pretendard SemiBold"/>
              </a:rPr>
              <a:t>Sound, UI </a:t>
            </a:r>
            <a:r>
              <a:rPr lang="ko-KR" altLang="en-US" sz="3200" spc="-100" dirty="0">
                <a:solidFill>
                  <a:srgbClr val="6A7E74"/>
                </a:solidFill>
                <a:ea typeface="Pretendard SemiBold"/>
              </a:rPr>
              <a:t>모듈 작성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18" name="TextBox 5">
            <a:extLst>
              <a:ext uri="{FF2B5EF4-FFF2-40B4-BE49-F238E27FC236}">
                <a16:creationId xmlns:a16="http://schemas.microsoft.com/office/drawing/2014/main" id="{A7EE8AC4-59E1-BD10-3636-BD167601B5D0}"/>
              </a:ext>
            </a:extLst>
          </p:cNvPr>
          <p:cNvSpPr txBox="1"/>
          <p:nvPr/>
        </p:nvSpPr>
        <p:spPr>
          <a:xfrm>
            <a:off x="2325617" y="7238092"/>
            <a:ext cx="5428038" cy="65824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3200" spc="-100" dirty="0">
                <a:solidFill>
                  <a:srgbClr val="6A7E74"/>
                </a:solidFill>
                <a:ea typeface="Pretendard SemiBold"/>
              </a:rPr>
              <a:t> </a:t>
            </a:r>
            <a:r>
              <a:rPr lang="en-US" altLang="ko-KR" sz="3200" spc="-100" dirty="0">
                <a:solidFill>
                  <a:srgbClr val="6A7E74"/>
                </a:solidFill>
                <a:ea typeface="Pretendard SemiBold"/>
              </a:rPr>
              <a:t> Tb </a:t>
            </a:r>
            <a:r>
              <a:rPr lang="ko-KR" altLang="en-US" sz="3200" spc="-100" dirty="0">
                <a:solidFill>
                  <a:srgbClr val="6A7E74"/>
                </a:solidFill>
                <a:ea typeface="Pretendard SemiBold"/>
              </a:rPr>
              <a:t>작성 및</a:t>
            </a:r>
            <a:r>
              <a:rPr lang="en-US" altLang="ko-KR" sz="3200" spc="-100" dirty="0">
                <a:solidFill>
                  <a:srgbClr val="6A7E74"/>
                </a:solidFill>
                <a:ea typeface="Pretendard SemiBold"/>
              </a:rPr>
              <a:t> </a:t>
            </a:r>
            <a:r>
              <a:rPr lang="en-US" altLang="ko-KR" sz="3200" spc="-100" dirty="0" err="1">
                <a:solidFill>
                  <a:srgbClr val="6A7E74"/>
                </a:solidFill>
                <a:ea typeface="Pretendard SemiBold"/>
              </a:rPr>
              <a:t>ModelSim</a:t>
            </a:r>
            <a:r>
              <a:rPr lang="en-US" altLang="ko-KR" sz="3200" spc="-100" dirty="0">
                <a:solidFill>
                  <a:srgbClr val="6A7E74"/>
                </a:solidFill>
                <a:ea typeface="Pretendard SemiBold"/>
              </a:rPr>
              <a:t> </a:t>
            </a:r>
            <a:r>
              <a:rPr lang="ko-KR" altLang="en-US" sz="3200" spc="-100" dirty="0">
                <a:solidFill>
                  <a:srgbClr val="6A7E74"/>
                </a:solidFill>
                <a:ea typeface="Pretendard SemiBold"/>
              </a:rPr>
              <a:t>시뮬레이션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19" name="TextBox 5">
            <a:extLst>
              <a:ext uri="{FF2B5EF4-FFF2-40B4-BE49-F238E27FC236}">
                <a16:creationId xmlns:a16="http://schemas.microsoft.com/office/drawing/2014/main" id="{B63A67E0-C596-59C8-30ED-7A3736DAE96F}"/>
              </a:ext>
            </a:extLst>
          </p:cNvPr>
          <p:cNvSpPr txBox="1"/>
          <p:nvPr/>
        </p:nvSpPr>
        <p:spPr>
          <a:xfrm>
            <a:off x="10577496" y="6125824"/>
            <a:ext cx="4577138" cy="65824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3200" b="0" i="0" u="none" strike="noStrike" spc="-100" dirty="0">
                <a:solidFill>
                  <a:srgbClr val="6A7E74"/>
                </a:solidFill>
                <a:ea typeface="Pretendard SemiBold"/>
              </a:rPr>
              <a:t>Game Module </a:t>
            </a:r>
            <a:r>
              <a:rPr lang="ko-KR" altLang="en-US" sz="3200" b="0" i="0" u="none" strike="noStrike" spc="-100" dirty="0">
                <a:solidFill>
                  <a:srgbClr val="6A7E74"/>
                </a:solidFill>
                <a:ea typeface="Pretendard SemiBold"/>
              </a:rPr>
              <a:t>작성 </a:t>
            </a:r>
            <a:r>
              <a:rPr lang="en-US" altLang="ko-KR" sz="3200" b="0" i="0" u="none" strike="noStrike" spc="-100" dirty="0">
                <a:solidFill>
                  <a:srgbClr val="6A7E74"/>
                </a:solidFill>
                <a:ea typeface="Pretendard SemiBold"/>
              </a:rPr>
              <a:t>(</a:t>
            </a:r>
            <a:r>
              <a:rPr lang="ko-KR" altLang="en-US" sz="3200" b="0" i="0" u="none" strike="noStrike" spc="-100" dirty="0">
                <a:solidFill>
                  <a:srgbClr val="6A7E74"/>
                </a:solidFill>
                <a:ea typeface="Pretendard SemiBold"/>
              </a:rPr>
              <a:t>공동</a:t>
            </a:r>
            <a:r>
              <a:rPr lang="en-US" altLang="ko-KR" sz="3200" b="0" i="0" u="none" strike="noStrike" spc="-100" dirty="0">
                <a:solidFill>
                  <a:srgbClr val="6A7E74"/>
                </a:solidFill>
                <a:ea typeface="Pretendard SemiBold"/>
              </a:rPr>
              <a:t>)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20" name="TextBox 5">
            <a:extLst>
              <a:ext uri="{FF2B5EF4-FFF2-40B4-BE49-F238E27FC236}">
                <a16:creationId xmlns:a16="http://schemas.microsoft.com/office/drawing/2014/main" id="{356086CB-CE89-BF53-A4DC-B7C3B085A3DD}"/>
              </a:ext>
            </a:extLst>
          </p:cNvPr>
          <p:cNvSpPr txBox="1"/>
          <p:nvPr/>
        </p:nvSpPr>
        <p:spPr>
          <a:xfrm>
            <a:off x="2514600" y="5099673"/>
            <a:ext cx="4577138" cy="65824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3200" b="0" i="0" u="none" strike="noStrike" spc="-100" dirty="0">
                <a:solidFill>
                  <a:srgbClr val="6A7E74"/>
                </a:solidFill>
                <a:ea typeface="Pretendard SemiBold"/>
              </a:rPr>
              <a:t>Game Module </a:t>
            </a:r>
            <a:r>
              <a:rPr lang="ko-KR" altLang="en-US" sz="3200" b="0" i="0" u="none" strike="noStrike" spc="-100" dirty="0">
                <a:solidFill>
                  <a:srgbClr val="6A7E74"/>
                </a:solidFill>
                <a:ea typeface="Pretendard SemiBold"/>
              </a:rPr>
              <a:t>작성 </a:t>
            </a:r>
            <a:r>
              <a:rPr lang="en-US" altLang="ko-KR" sz="3200" b="0" i="0" u="none" strike="noStrike" spc="-100" dirty="0">
                <a:solidFill>
                  <a:srgbClr val="6A7E74"/>
                </a:solidFill>
                <a:ea typeface="Pretendard SemiBold"/>
              </a:rPr>
              <a:t>(</a:t>
            </a:r>
            <a:r>
              <a:rPr lang="ko-KR" altLang="en-US" sz="3200" b="0" i="0" u="none" strike="noStrike" spc="-100" dirty="0">
                <a:solidFill>
                  <a:srgbClr val="6A7E74"/>
                </a:solidFill>
                <a:ea typeface="Pretendard SemiBold"/>
              </a:rPr>
              <a:t>공동</a:t>
            </a:r>
            <a:r>
              <a:rPr lang="en-US" altLang="ko-KR" sz="3200" b="0" i="0" u="none" strike="noStrike" spc="-100" dirty="0">
                <a:solidFill>
                  <a:srgbClr val="6A7E74"/>
                </a:solidFill>
                <a:ea typeface="Pretendard SemiBold"/>
              </a:rPr>
              <a:t>)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21" name="TextBox 5">
            <a:extLst>
              <a:ext uri="{FF2B5EF4-FFF2-40B4-BE49-F238E27FC236}">
                <a16:creationId xmlns:a16="http://schemas.microsoft.com/office/drawing/2014/main" id="{F7DAD673-57B1-1A8C-B79E-36C82A5F9A04}"/>
              </a:ext>
            </a:extLst>
          </p:cNvPr>
          <p:cNvSpPr txBox="1"/>
          <p:nvPr/>
        </p:nvSpPr>
        <p:spPr>
          <a:xfrm>
            <a:off x="10566479" y="7200900"/>
            <a:ext cx="4577138" cy="65824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en-US" altLang="ko-KR" sz="3200" spc="-100" dirty="0">
                <a:solidFill>
                  <a:srgbClr val="6A7E74"/>
                </a:solidFill>
                <a:ea typeface="Pretendard SemiBold"/>
              </a:rPr>
              <a:t> LFSR, Top Module </a:t>
            </a:r>
            <a:r>
              <a:rPr lang="ko-KR" altLang="en-US" sz="3200" b="0" i="0" u="none" strike="noStrike" spc="-100" dirty="0">
                <a:solidFill>
                  <a:srgbClr val="6A7E74"/>
                </a:solidFill>
                <a:ea typeface="Pretendard SemiBold"/>
              </a:rPr>
              <a:t>작성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22" name="TextBox 5">
            <a:extLst>
              <a:ext uri="{FF2B5EF4-FFF2-40B4-BE49-F238E27FC236}">
                <a16:creationId xmlns:a16="http://schemas.microsoft.com/office/drawing/2014/main" id="{B54E6D41-7CCE-22B1-EDF8-30111781644C}"/>
              </a:ext>
            </a:extLst>
          </p:cNvPr>
          <p:cNvSpPr txBox="1"/>
          <p:nvPr/>
        </p:nvSpPr>
        <p:spPr>
          <a:xfrm>
            <a:off x="10577496" y="5099673"/>
            <a:ext cx="4577138" cy="65824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3200" spc="-100" dirty="0">
                <a:solidFill>
                  <a:srgbClr val="6A7E74"/>
                </a:solidFill>
                <a:ea typeface="Pretendard SemiBold"/>
              </a:rPr>
              <a:t>구조 설계</a:t>
            </a:r>
            <a:r>
              <a:rPr lang="ko-KR" altLang="en-US" sz="3200" b="0" i="0" u="none" strike="noStrike" spc="-100" dirty="0">
                <a:solidFill>
                  <a:srgbClr val="6A7E74"/>
                </a:solidFill>
                <a:ea typeface="Pretendard SemiBold"/>
              </a:rPr>
              <a:t> 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23" name="TextBox 5">
            <a:extLst>
              <a:ext uri="{FF2B5EF4-FFF2-40B4-BE49-F238E27FC236}">
                <a16:creationId xmlns:a16="http://schemas.microsoft.com/office/drawing/2014/main" id="{29E9AA24-7E4B-54C5-B27A-597A473D3612}"/>
              </a:ext>
            </a:extLst>
          </p:cNvPr>
          <p:cNvSpPr txBox="1"/>
          <p:nvPr/>
        </p:nvSpPr>
        <p:spPr>
          <a:xfrm>
            <a:off x="10566479" y="8065746"/>
            <a:ext cx="4577138" cy="658246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16199"/>
              </a:lnSpc>
            </a:pPr>
            <a:r>
              <a:rPr lang="en-US" altLang="ko-KR" sz="3200" spc="-100" dirty="0">
                <a:solidFill>
                  <a:srgbClr val="6A7E74"/>
                </a:solidFill>
                <a:ea typeface="Pretendard SemiBold"/>
              </a:rPr>
              <a:t>FPGA </a:t>
            </a:r>
            <a:r>
              <a:rPr lang="ko-KR" altLang="en-US" sz="3200" spc="-100" dirty="0">
                <a:solidFill>
                  <a:srgbClr val="6A7E74"/>
                </a:solidFill>
                <a:ea typeface="Pretendard SemiBold"/>
              </a:rPr>
              <a:t>실행 및 디버깅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118389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>
                <a:solidFill>
                  <a:srgbClr val="6A7E74"/>
                </a:solidFill>
                <a:ea typeface="Pretendard Medium"/>
              </a:rPr>
              <a:t>발표를</a:t>
            </a:r>
            <a:r>
              <a:rPr lang="en-US" sz="7000" b="0" i="0" u="none" strike="noStrike" spc="-500">
                <a:solidFill>
                  <a:srgbClr val="6A7E74"/>
                </a:solidFill>
                <a:latin typeface="Pretendard Medium"/>
              </a:rPr>
              <a:t> </a:t>
            </a:r>
            <a:r>
              <a:rPr lang="ko-KR" sz="7000" b="0" i="0" u="none" strike="noStrike" spc="-500">
                <a:solidFill>
                  <a:srgbClr val="6A7E74"/>
                </a:solidFill>
                <a:ea typeface="Pretendard Medium"/>
              </a:rPr>
              <a:t>들어주셔서</a:t>
            </a:r>
          </a:p>
          <a:p>
            <a:pPr lvl="0" algn="ctr">
              <a:lnSpc>
                <a:spcPct val="107899"/>
              </a:lnSpc>
            </a:pPr>
            <a:r>
              <a:rPr lang="ko-KR" sz="7000" b="0" i="0" u="none" strike="noStrike" spc="-50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 dirty="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9754885"/>
              </p:ext>
            </p:extLst>
          </p:nvPr>
        </p:nvGraphicFramePr>
        <p:xfrm>
          <a:off x="8305800" y="4000500"/>
          <a:ext cx="9004300" cy="5384800"/>
        </p:xfrm>
        <a:graphic>
          <a:graphicData uri="http://schemas.openxmlformats.org/drawingml/2006/table">
            <a:tbl>
              <a:tblPr/>
              <a:tblGrid>
                <a:gridCol w="182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75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기능</a:t>
                      </a:r>
                      <a:r>
                        <a:rPr lang="en-US" alt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 </a:t>
                      </a: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소개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하드웨어 구현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6A7E74"/>
                          </a:solidFill>
                          <a:effectLst/>
                          <a:uLnTx/>
                          <a:uFillTx/>
                          <a:latin typeface="Pretendard ExtraBold"/>
                          <a:ea typeface="+mn-ea"/>
                          <a:cs typeface="+mn-cs"/>
                        </a:rPr>
                        <a:t>Chapter 3. 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22222"/>
                          </a:solidFill>
                          <a:effectLst/>
                          <a:uLnTx/>
                          <a:uFillTx/>
                          <a:latin typeface="+mn-lt"/>
                          <a:ea typeface="Pretendard Medium"/>
                          <a:cs typeface="+mn-cs"/>
                        </a:rPr>
                        <a:t>실행 결과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8570471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6A7E74"/>
                          </a:solidFill>
                          <a:effectLst/>
                          <a:uLnTx/>
                          <a:uFillTx/>
                          <a:latin typeface="Pretendard ExtraBold"/>
                          <a:ea typeface="+mn-ea"/>
                          <a:cs typeface="+mn-cs"/>
                        </a:rPr>
                        <a:t>Chapter 4. 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1714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3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222222"/>
                          </a:solidFill>
                          <a:effectLst/>
                          <a:uLnTx/>
                          <a:uFillTx/>
                          <a:latin typeface="+mn-lt"/>
                          <a:ea typeface="Pretendard Medium"/>
                          <a:cs typeface="+mn-cs"/>
                        </a:rPr>
                        <a:t>역할 분담</a:t>
                      </a:r>
                      <a:endParaRPr kumimoji="0" lang="en-US" altLang="ko-KR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9050" marR="19050" marT="19050" marB="19050" anchor="ctr">
                    <a:lnL w="9525"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56577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</a:t>
            </a:r>
            <a:r>
              <a:rPr lang="en-US" sz="2000" spc="-100" dirty="0">
                <a:solidFill>
                  <a:srgbClr val="BACCC3"/>
                </a:solidFill>
                <a:latin typeface="Josefin Sans SemiBold"/>
              </a:rPr>
              <a:t>1</a:t>
            </a:r>
            <a:endParaRPr lang="en-US" sz="2000" b="0" i="0" u="none" strike="noStrike" spc="-100" dirty="0">
              <a:solidFill>
                <a:srgbClr val="BACCC3"/>
              </a:solidFill>
              <a:latin typeface="Josefin Sans Semi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기능</a:t>
            </a:r>
            <a:r>
              <a:rPr lang="en-US" altLang="ko-KR" sz="4000" spc="-100" dirty="0">
                <a:solidFill>
                  <a:srgbClr val="6A7E74"/>
                </a:solidFill>
                <a:ea typeface="Pretendard SemiBold"/>
              </a:rPr>
              <a:t> </a:t>
            </a: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소개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2D9D9BE-6E6F-4FBD-CE15-1C882EB7F604}"/>
              </a:ext>
            </a:extLst>
          </p:cNvPr>
          <p:cNvSpPr txBox="1"/>
          <p:nvPr/>
        </p:nvSpPr>
        <p:spPr>
          <a:xfrm>
            <a:off x="5181600" y="4305300"/>
            <a:ext cx="6781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 err="1"/>
              <a:t>DotMatrix</a:t>
            </a:r>
            <a:r>
              <a:rPr lang="ko-KR" altLang="en-US" sz="4400" b="1" dirty="0"/>
              <a:t>를 활용한</a:t>
            </a:r>
            <a:endParaRPr lang="en-US" altLang="ko-KR" sz="4400" b="1" dirty="0"/>
          </a:p>
          <a:p>
            <a:pPr algn="ctr"/>
            <a:r>
              <a:rPr lang="ko-KR" altLang="en-US" sz="4400" b="1" dirty="0"/>
              <a:t>리듬게임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기능 소개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8832FBFE-77F4-089F-2BBF-27E3D3FFCAB9}"/>
              </a:ext>
            </a:extLst>
          </p:cNvPr>
          <p:cNvGrpSpPr/>
          <p:nvPr/>
        </p:nvGrpSpPr>
        <p:grpSpPr>
          <a:xfrm>
            <a:off x="10684668" y="2602962"/>
            <a:ext cx="4402931" cy="4440887"/>
            <a:chOff x="10132996" y="2840243"/>
            <a:chExt cx="5489608" cy="5428247"/>
          </a:xfrm>
        </p:grpSpPr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D251E16C-FAB7-D433-C70A-560D8E58DC47}"/>
                </a:ext>
              </a:extLst>
            </p:cNvPr>
            <p:cNvSpPr/>
            <p:nvPr/>
          </p:nvSpPr>
          <p:spPr>
            <a:xfrm>
              <a:off x="10134600" y="28402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2C28FC0E-0C18-263B-3EAC-A92E908B5BD3}"/>
                </a:ext>
              </a:extLst>
            </p:cNvPr>
            <p:cNvSpPr/>
            <p:nvPr/>
          </p:nvSpPr>
          <p:spPr>
            <a:xfrm>
              <a:off x="10820400" y="286020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CE04B77A-FEC7-1ECB-284B-5001BD146018}"/>
                </a:ext>
              </a:extLst>
            </p:cNvPr>
            <p:cNvSpPr/>
            <p:nvPr/>
          </p:nvSpPr>
          <p:spPr>
            <a:xfrm>
              <a:off x="11506200" y="286020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3E876953-5560-2A1E-FC25-22AA708933B0}"/>
                </a:ext>
              </a:extLst>
            </p:cNvPr>
            <p:cNvSpPr/>
            <p:nvPr/>
          </p:nvSpPr>
          <p:spPr>
            <a:xfrm>
              <a:off x="12192000" y="286020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25F23BD9-6BF6-406F-DAE0-4FFBA499309C}"/>
                </a:ext>
              </a:extLst>
            </p:cNvPr>
            <p:cNvSpPr/>
            <p:nvPr/>
          </p:nvSpPr>
          <p:spPr>
            <a:xfrm>
              <a:off x="12192000" y="35387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986C00F9-192E-7FF1-FB22-266EA6C8645B}"/>
                </a:ext>
              </a:extLst>
            </p:cNvPr>
            <p:cNvSpPr/>
            <p:nvPr/>
          </p:nvSpPr>
          <p:spPr>
            <a:xfrm>
              <a:off x="10820400" y="35387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9A78D9C6-564E-B1C9-E4F0-602F4906D9DF}"/>
                </a:ext>
              </a:extLst>
            </p:cNvPr>
            <p:cNvSpPr/>
            <p:nvPr/>
          </p:nvSpPr>
          <p:spPr>
            <a:xfrm>
              <a:off x="11506200" y="353299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1398522C-F572-656A-7718-182C3E441B08}"/>
                </a:ext>
              </a:extLst>
            </p:cNvPr>
            <p:cNvSpPr/>
            <p:nvPr/>
          </p:nvSpPr>
          <p:spPr>
            <a:xfrm>
              <a:off x="10134600" y="35154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E4626C27-641C-662F-3F4C-272FD772E356}"/>
                </a:ext>
              </a:extLst>
            </p:cNvPr>
            <p:cNvSpPr/>
            <p:nvPr/>
          </p:nvSpPr>
          <p:spPr>
            <a:xfrm>
              <a:off x="10134600" y="4192629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id="{E3BD836B-957C-5A39-4D63-5B1C8D34DB0E}"/>
                </a:ext>
              </a:extLst>
            </p:cNvPr>
            <p:cNvSpPr/>
            <p:nvPr/>
          </p:nvSpPr>
          <p:spPr>
            <a:xfrm>
              <a:off x="10820400" y="4212586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B7E40FCC-7512-6C9F-3707-81A79B503C74}"/>
                </a:ext>
              </a:extLst>
            </p:cNvPr>
            <p:cNvSpPr/>
            <p:nvPr/>
          </p:nvSpPr>
          <p:spPr>
            <a:xfrm>
              <a:off x="11506200" y="421258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837493C3-4B2C-86E1-7798-48CFDB2DAE59}"/>
                </a:ext>
              </a:extLst>
            </p:cNvPr>
            <p:cNvSpPr/>
            <p:nvPr/>
          </p:nvSpPr>
          <p:spPr>
            <a:xfrm>
              <a:off x="12192000" y="421258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71743121-7CE8-91CF-0766-48490558076F}"/>
                </a:ext>
              </a:extLst>
            </p:cNvPr>
            <p:cNvSpPr/>
            <p:nvPr/>
          </p:nvSpPr>
          <p:spPr>
            <a:xfrm>
              <a:off x="12192000" y="489112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2FBED9A7-F26F-C00C-EBD5-7700AB34EB2E}"/>
                </a:ext>
              </a:extLst>
            </p:cNvPr>
            <p:cNvSpPr/>
            <p:nvPr/>
          </p:nvSpPr>
          <p:spPr>
            <a:xfrm>
              <a:off x="10820400" y="489112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56A32899-EA3F-F17B-DD86-8AD8E6F67BF6}"/>
                </a:ext>
              </a:extLst>
            </p:cNvPr>
            <p:cNvSpPr/>
            <p:nvPr/>
          </p:nvSpPr>
          <p:spPr>
            <a:xfrm>
              <a:off x="11506200" y="488538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80F23513-8798-59E3-9831-1BB80B0608DF}"/>
                </a:ext>
              </a:extLst>
            </p:cNvPr>
            <p:cNvSpPr/>
            <p:nvPr/>
          </p:nvSpPr>
          <p:spPr>
            <a:xfrm>
              <a:off x="10134600" y="486783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3D30A916-51E9-288A-BB31-A78BD6DC37BB}"/>
                </a:ext>
              </a:extLst>
            </p:cNvPr>
            <p:cNvSpPr/>
            <p:nvPr/>
          </p:nvSpPr>
          <p:spPr>
            <a:xfrm>
              <a:off x="10132996" y="55450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DA45A276-7981-AB34-9903-5BBF4FC19B01}"/>
                </a:ext>
              </a:extLst>
            </p:cNvPr>
            <p:cNvSpPr/>
            <p:nvPr/>
          </p:nvSpPr>
          <p:spPr>
            <a:xfrm>
              <a:off x="10818796" y="556500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93D7474A-2EB7-3A1B-FAB7-4C7B9BBDDF1F}"/>
                </a:ext>
              </a:extLst>
            </p:cNvPr>
            <p:cNvSpPr/>
            <p:nvPr/>
          </p:nvSpPr>
          <p:spPr>
            <a:xfrm>
              <a:off x="11504596" y="5565003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773704D5-5056-7D3C-759F-713BF802E9D7}"/>
                </a:ext>
              </a:extLst>
            </p:cNvPr>
            <p:cNvSpPr/>
            <p:nvPr/>
          </p:nvSpPr>
          <p:spPr>
            <a:xfrm>
              <a:off x="12190396" y="5565003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61F980F2-9D05-F8DE-C5CF-C7D8B327CE6C}"/>
                </a:ext>
              </a:extLst>
            </p:cNvPr>
            <p:cNvSpPr/>
            <p:nvPr/>
          </p:nvSpPr>
          <p:spPr>
            <a:xfrm>
              <a:off x="12190396" y="62435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3" name="타원 112">
              <a:extLst>
                <a:ext uri="{FF2B5EF4-FFF2-40B4-BE49-F238E27FC236}">
                  <a16:creationId xmlns:a16="http://schemas.microsoft.com/office/drawing/2014/main" id="{3FFE3B94-0D1E-49C4-C4B6-52AC557E47FA}"/>
                </a:ext>
              </a:extLst>
            </p:cNvPr>
            <p:cNvSpPr/>
            <p:nvPr/>
          </p:nvSpPr>
          <p:spPr>
            <a:xfrm>
              <a:off x="10818796" y="62435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12D91337-B39C-29EB-297A-F3BF4A95AB26}"/>
                </a:ext>
              </a:extLst>
            </p:cNvPr>
            <p:cNvSpPr/>
            <p:nvPr/>
          </p:nvSpPr>
          <p:spPr>
            <a:xfrm>
              <a:off x="11504596" y="6237802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A2C3A695-FD5F-4F2C-403F-C5B1E3AE5660}"/>
                </a:ext>
              </a:extLst>
            </p:cNvPr>
            <p:cNvSpPr/>
            <p:nvPr/>
          </p:nvSpPr>
          <p:spPr>
            <a:xfrm>
              <a:off x="10132996" y="6220252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A17F6F83-1694-CC14-7896-5D7C3542E989}"/>
                </a:ext>
              </a:extLst>
            </p:cNvPr>
            <p:cNvSpPr/>
            <p:nvPr/>
          </p:nvSpPr>
          <p:spPr>
            <a:xfrm>
              <a:off x="12879404" y="285678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1B669AF3-99E2-7D3D-A83E-D536EAEEC804}"/>
                </a:ext>
              </a:extLst>
            </p:cNvPr>
            <p:cNvSpPr/>
            <p:nvPr/>
          </p:nvSpPr>
          <p:spPr>
            <a:xfrm>
              <a:off x="13565204" y="287674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EFE84049-FDD0-E78C-7BB8-268E71C25BB7}"/>
                </a:ext>
              </a:extLst>
            </p:cNvPr>
            <p:cNvSpPr/>
            <p:nvPr/>
          </p:nvSpPr>
          <p:spPr>
            <a:xfrm>
              <a:off x="14251004" y="287674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9" name="타원 118">
              <a:extLst>
                <a:ext uri="{FF2B5EF4-FFF2-40B4-BE49-F238E27FC236}">
                  <a16:creationId xmlns:a16="http://schemas.microsoft.com/office/drawing/2014/main" id="{EBD053B1-3B7B-00FF-43D9-F263BC54C05E}"/>
                </a:ext>
              </a:extLst>
            </p:cNvPr>
            <p:cNvSpPr/>
            <p:nvPr/>
          </p:nvSpPr>
          <p:spPr>
            <a:xfrm>
              <a:off x="14936804" y="287674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8FAA3A57-855B-D6F2-93D1-16CA7FD71A1C}"/>
                </a:ext>
              </a:extLst>
            </p:cNvPr>
            <p:cNvSpPr/>
            <p:nvPr/>
          </p:nvSpPr>
          <p:spPr>
            <a:xfrm>
              <a:off x="14936804" y="3555284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07858560-EEC5-2C2E-2474-A61F387258CA}"/>
                </a:ext>
              </a:extLst>
            </p:cNvPr>
            <p:cNvSpPr/>
            <p:nvPr/>
          </p:nvSpPr>
          <p:spPr>
            <a:xfrm>
              <a:off x="13565204" y="355528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2" name="타원 121">
              <a:extLst>
                <a:ext uri="{FF2B5EF4-FFF2-40B4-BE49-F238E27FC236}">
                  <a16:creationId xmlns:a16="http://schemas.microsoft.com/office/drawing/2014/main" id="{178F9F3E-5243-0673-2F2A-E0DEDB9B4176}"/>
                </a:ext>
              </a:extLst>
            </p:cNvPr>
            <p:cNvSpPr/>
            <p:nvPr/>
          </p:nvSpPr>
          <p:spPr>
            <a:xfrm>
              <a:off x="14251004" y="3549540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E3715FF0-466C-57AF-510D-8CD2DE1B9803}"/>
                </a:ext>
              </a:extLst>
            </p:cNvPr>
            <p:cNvSpPr/>
            <p:nvPr/>
          </p:nvSpPr>
          <p:spPr>
            <a:xfrm>
              <a:off x="12879404" y="35319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7A446DD0-488A-2117-FC81-5586DEC1067C}"/>
                </a:ext>
              </a:extLst>
            </p:cNvPr>
            <p:cNvSpPr/>
            <p:nvPr/>
          </p:nvSpPr>
          <p:spPr>
            <a:xfrm>
              <a:off x="12879404" y="420917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E90F14D3-21E1-92E5-2E0B-E795243357DE}"/>
                </a:ext>
              </a:extLst>
            </p:cNvPr>
            <p:cNvSpPr/>
            <p:nvPr/>
          </p:nvSpPr>
          <p:spPr>
            <a:xfrm>
              <a:off x="13565204" y="422912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231E991E-7C9A-E213-C531-8F69B5DCA3B0}"/>
                </a:ext>
              </a:extLst>
            </p:cNvPr>
            <p:cNvSpPr/>
            <p:nvPr/>
          </p:nvSpPr>
          <p:spPr>
            <a:xfrm>
              <a:off x="14251004" y="422912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3840352E-DC87-448F-69AC-C822FBC9C7FE}"/>
                </a:ext>
              </a:extLst>
            </p:cNvPr>
            <p:cNvSpPr/>
            <p:nvPr/>
          </p:nvSpPr>
          <p:spPr>
            <a:xfrm>
              <a:off x="14936804" y="422912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FF6C1A5C-0BD0-7E9C-67CC-83D6FE71CEBC}"/>
                </a:ext>
              </a:extLst>
            </p:cNvPr>
            <p:cNvSpPr/>
            <p:nvPr/>
          </p:nvSpPr>
          <p:spPr>
            <a:xfrm>
              <a:off x="14936804" y="490767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DE16A8B-4439-BA5E-C446-472F4DCC01A7}"/>
                </a:ext>
              </a:extLst>
            </p:cNvPr>
            <p:cNvSpPr/>
            <p:nvPr/>
          </p:nvSpPr>
          <p:spPr>
            <a:xfrm>
              <a:off x="13565204" y="490767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타원 129">
              <a:extLst>
                <a:ext uri="{FF2B5EF4-FFF2-40B4-BE49-F238E27FC236}">
                  <a16:creationId xmlns:a16="http://schemas.microsoft.com/office/drawing/2014/main" id="{EA2C0443-CDAD-AF4A-1D91-B4FC328B4896}"/>
                </a:ext>
              </a:extLst>
            </p:cNvPr>
            <p:cNvSpPr/>
            <p:nvPr/>
          </p:nvSpPr>
          <p:spPr>
            <a:xfrm>
              <a:off x="14251004" y="490192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id="{0292E0B1-2677-52B4-DCA9-C155D1CD230F}"/>
                </a:ext>
              </a:extLst>
            </p:cNvPr>
            <p:cNvSpPr/>
            <p:nvPr/>
          </p:nvSpPr>
          <p:spPr>
            <a:xfrm>
              <a:off x="12879404" y="488437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0BC80000-E084-FF3F-BD40-ADE2F795D191}"/>
                </a:ext>
              </a:extLst>
            </p:cNvPr>
            <p:cNvSpPr/>
            <p:nvPr/>
          </p:nvSpPr>
          <p:spPr>
            <a:xfrm>
              <a:off x="12877800" y="55615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E3A00BA6-AC00-BD35-61E8-4B0FEDDFAA4E}"/>
                </a:ext>
              </a:extLst>
            </p:cNvPr>
            <p:cNvSpPr/>
            <p:nvPr/>
          </p:nvSpPr>
          <p:spPr>
            <a:xfrm>
              <a:off x="13563600" y="55815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1CC3867A-C7A0-9865-5D1E-67D82197BEDD}"/>
                </a:ext>
              </a:extLst>
            </p:cNvPr>
            <p:cNvSpPr/>
            <p:nvPr/>
          </p:nvSpPr>
          <p:spPr>
            <a:xfrm>
              <a:off x="14249400" y="55815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C2B8E09A-A2A7-4786-A654-47C3BF57FC6B}"/>
                </a:ext>
              </a:extLst>
            </p:cNvPr>
            <p:cNvSpPr/>
            <p:nvPr/>
          </p:nvSpPr>
          <p:spPr>
            <a:xfrm>
              <a:off x="14935200" y="55815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id="{F25C3A2C-5014-611B-57A9-B40F463E179F}"/>
                </a:ext>
              </a:extLst>
            </p:cNvPr>
            <p:cNvSpPr/>
            <p:nvPr/>
          </p:nvSpPr>
          <p:spPr>
            <a:xfrm>
              <a:off x="14935200" y="62600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타원 136">
              <a:extLst>
                <a:ext uri="{FF2B5EF4-FFF2-40B4-BE49-F238E27FC236}">
                  <a16:creationId xmlns:a16="http://schemas.microsoft.com/office/drawing/2014/main" id="{32FA132E-1ABE-724B-B80F-335797C0FEA2}"/>
                </a:ext>
              </a:extLst>
            </p:cNvPr>
            <p:cNvSpPr/>
            <p:nvPr/>
          </p:nvSpPr>
          <p:spPr>
            <a:xfrm>
              <a:off x="13563600" y="62600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98BE0B2D-BFA3-D0E2-B873-285362D600DA}"/>
                </a:ext>
              </a:extLst>
            </p:cNvPr>
            <p:cNvSpPr/>
            <p:nvPr/>
          </p:nvSpPr>
          <p:spPr>
            <a:xfrm>
              <a:off x="14249400" y="62543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F3D8D127-2E38-A6DC-4DD3-6361486E8371}"/>
                </a:ext>
              </a:extLst>
            </p:cNvPr>
            <p:cNvSpPr/>
            <p:nvPr/>
          </p:nvSpPr>
          <p:spPr>
            <a:xfrm>
              <a:off x="12877800" y="623679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id="{DFCF75A6-0B36-FB0B-D16A-C86988E73431}"/>
                </a:ext>
              </a:extLst>
            </p:cNvPr>
            <p:cNvSpPr/>
            <p:nvPr/>
          </p:nvSpPr>
          <p:spPr>
            <a:xfrm>
              <a:off x="10132996" y="68930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1" name="타원 140">
              <a:extLst>
                <a:ext uri="{FF2B5EF4-FFF2-40B4-BE49-F238E27FC236}">
                  <a16:creationId xmlns:a16="http://schemas.microsoft.com/office/drawing/2014/main" id="{E5B255F8-23FF-4FA6-B602-AFE516289436}"/>
                </a:ext>
              </a:extLst>
            </p:cNvPr>
            <p:cNvSpPr/>
            <p:nvPr/>
          </p:nvSpPr>
          <p:spPr>
            <a:xfrm>
              <a:off x="10818796" y="691300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타원 141">
              <a:extLst>
                <a:ext uri="{FF2B5EF4-FFF2-40B4-BE49-F238E27FC236}">
                  <a16:creationId xmlns:a16="http://schemas.microsoft.com/office/drawing/2014/main" id="{F7DF2F77-F8BD-5494-FF2E-256AEEDCD4CD}"/>
                </a:ext>
              </a:extLst>
            </p:cNvPr>
            <p:cNvSpPr/>
            <p:nvPr/>
          </p:nvSpPr>
          <p:spPr>
            <a:xfrm>
              <a:off x="11504596" y="691300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A226CBD-2BDB-892C-18EB-C99827404BF3}"/>
                </a:ext>
              </a:extLst>
            </p:cNvPr>
            <p:cNvSpPr/>
            <p:nvPr/>
          </p:nvSpPr>
          <p:spPr>
            <a:xfrm>
              <a:off x="12190396" y="691300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2947F080-E00E-A615-B4EC-014E9BA80B63}"/>
                </a:ext>
              </a:extLst>
            </p:cNvPr>
            <p:cNvSpPr/>
            <p:nvPr/>
          </p:nvSpPr>
          <p:spPr>
            <a:xfrm>
              <a:off x="12190396" y="75915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144">
              <a:extLst>
                <a:ext uri="{FF2B5EF4-FFF2-40B4-BE49-F238E27FC236}">
                  <a16:creationId xmlns:a16="http://schemas.microsoft.com/office/drawing/2014/main" id="{BD0FA097-FEDA-1257-ABA8-06108DBE95D3}"/>
                </a:ext>
              </a:extLst>
            </p:cNvPr>
            <p:cNvSpPr/>
            <p:nvPr/>
          </p:nvSpPr>
          <p:spPr>
            <a:xfrm>
              <a:off x="10818796" y="75915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145">
              <a:extLst>
                <a:ext uri="{FF2B5EF4-FFF2-40B4-BE49-F238E27FC236}">
                  <a16:creationId xmlns:a16="http://schemas.microsoft.com/office/drawing/2014/main" id="{161ED932-A85D-123F-321B-B265E1749237}"/>
                </a:ext>
              </a:extLst>
            </p:cNvPr>
            <p:cNvSpPr/>
            <p:nvPr/>
          </p:nvSpPr>
          <p:spPr>
            <a:xfrm>
              <a:off x="11504596" y="758580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29E066B9-ADAF-2507-E1B8-6A54411C680B}"/>
                </a:ext>
              </a:extLst>
            </p:cNvPr>
            <p:cNvSpPr/>
            <p:nvPr/>
          </p:nvSpPr>
          <p:spPr>
            <a:xfrm>
              <a:off x="10132996" y="756825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F47B99D5-1C91-20E8-843B-415CDD2F719C}"/>
                </a:ext>
              </a:extLst>
            </p:cNvPr>
            <p:cNvSpPr/>
            <p:nvPr/>
          </p:nvSpPr>
          <p:spPr>
            <a:xfrm>
              <a:off x="12877800" y="69095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4FDE95EB-2BB4-5CAD-DE44-88E778156A95}"/>
                </a:ext>
              </a:extLst>
            </p:cNvPr>
            <p:cNvSpPr/>
            <p:nvPr/>
          </p:nvSpPr>
          <p:spPr>
            <a:xfrm>
              <a:off x="13563600" y="69295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0" name="타원 149">
              <a:extLst>
                <a:ext uri="{FF2B5EF4-FFF2-40B4-BE49-F238E27FC236}">
                  <a16:creationId xmlns:a16="http://schemas.microsoft.com/office/drawing/2014/main" id="{D6B607A0-115F-A81C-1015-F89F5BA1FFC6}"/>
                </a:ext>
              </a:extLst>
            </p:cNvPr>
            <p:cNvSpPr/>
            <p:nvPr/>
          </p:nvSpPr>
          <p:spPr>
            <a:xfrm>
              <a:off x="14249400" y="69295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1" name="타원 150">
              <a:extLst>
                <a:ext uri="{FF2B5EF4-FFF2-40B4-BE49-F238E27FC236}">
                  <a16:creationId xmlns:a16="http://schemas.microsoft.com/office/drawing/2014/main" id="{F91BDE1E-3A6C-EA13-FBAE-774137DE6471}"/>
                </a:ext>
              </a:extLst>
            </p:cNvPr>
            <p:cNvSpPr/>
            <p:nvPr/>
          </p:nvSpPr>
          <p:spPr>
            <a:xfrm>
              <a:off x="14935200" y="69295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2" name="타원 151">
              <a:extLst>
                <a:ext uri="{FF2B5EF4-FFF2-40B4-BE49-F238E27FC236}">
                  <a16:creationId xmlns:a16="http://schemas.microsoft.com/office/drawing/2014/main" id="{9A6C1F8E-0770-65A1-53F0-57B678C76682}"/>
                </a:ext>
              </a:extLst>
            </p:cNvPr>
            <p:cNvSpPr/>
            <p:nvPr/>
          </p:nvSpPr>
          <p:spPr>
            <a:xfrm>
              <a:off x="14935200" y="76080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3" name="타원 152">
              <a:extLst>
                <a:ext uri="{FF2B5EF4-FFF2-40B4-BE49-F238E27FC236}">
                  <a16:creationId xmlns:a16="http://schemas.microsoft.com/office/drawing/2014/main" id="{A0EF0712-9217-64AB-7FAC-CF1D7AB03109}"/>
                </a:ext>
              </a:extLst>
            </p:cNvPr>
            <p:cNvSpPr/>
            <p:nvPr/>
          </p:nvSpPr>
          <p:spPr>
            <a:xfrm>
              <a:off x="13563600" y="7608090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" name="타원 153">
              <a:extLst>
                <a:ext uri="{FF2B5EF4-FFF2-40B4-BE49-F238E27FC236}">
                  <a16:creationId xmlns:a16="http://schemas.microsoft.com/office/drawing/2014/main" id="{54CEC022-1377-A11A-0EAD-1C5345D21006}"/>
                </a:ext>
              </a:extLst>
            </p:cNvPr>
            <p:cNvSpPr/>
            <p:nvPr/>
          </p:nvSpPr>
          <p:spPr>
            <a:xfrm>
              <a:off x="14249400" y="76023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타원 154">
              <a:extLst>
                <a:ext uri="{FF2B5EF4-FFF2-40B4-BE49-F238E27FC236}">
                  <a16:creationId xmlns:a16="http://schemas.microsoft.com/office/drawing/2014/main" id="{B4A380E9-F31F-4350-BF72-F96CF03C2B93}"/>
                </a:ext>
              </a:extLst>
            </p:cNvPr>
            <p:cNvSpPr/>
            <p:nvPr/>
          </p:nvSpPr>
          <p:spPr>
            <a:xfrm>
              <a:off x="12877800" y="7584796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8" name="화살표: 아래쪽 157">
            <a:extLst>
              <a:ext uri="{FF2B5EF4-FFF2-40B4-BE49-F238E27FC236}">
                <a16:creationId xmlns:a16="http://schemas.microsoft.com/office/drawing/2014/main" id="{02F31125-AD12-F65B-F982-924E0FDA7F99}"/>
              </a:ext>
            </a:extLst>
          </p:cNvPr>
          <p:cNvSpPr/>
          <p:nvPr/>
        </p:nvSpPr>
        <p:spPr>
          <a:xfrm rot="10800000">
            <a:off x="13335000" y="8315049"/>
            <a:ext cx="457200" cy="87630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60" name="화살표: 아래쪽 159">
            <a:extLst>
              <a:ext uri="{FF2B5EF4-FFF2-40B4-BE49-F238E27FC236}">
                <a16:creationId xmlns:a16="http://schemas.microsoft.com/office/drawing/2014/main" id="{D6B873B9-4DAC-7ADE-103B-FBD55FF26489}"/>
              </a:ext>
            </a:extLst>
          </p:cNvPr>
          <p:cNvSpPr/>
          <p:nvPr/>
        </p:nvSpPr>
        <p:spPr>
          <a:xfrm rot="16200000">
            <a:off x="8724900" y="3924300"/>
            <a:ext cx="838200" cy="140970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25BD98CA-48C1-9FF8-E6F5-A8BE7257C9B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266" t="86204" r="22245" b="2759"/>
          <a:stretch>
            <a:fillRect/>
          </a:stretch>
        </p:blipFill>
        <p:spPr>
          <a:xfrm>
            <a:off x="10690604" y="7100396"/>
            <a:ext cx="4343400" cy="953605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F39BE2B4-9737-3186-8D9A-C3E72B5E8956}"/>
              </a:ext>
            </a:extLst>
          </p:cNvPr>
          <p:cNvGrpSpPr/>
          <p:nvPr/>
        </p:nvGrpSpPr>
        <p:grpSpPr>
          <a:xfrm>
            <a:off x="3433452" y="2653940"/>
            <a:ext cx="4331213" cy="4394560"/>
            <a:chOff x="1598596" y="2845987"/>
            <a:chExt cx="5489608" cy="5428247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714A1968-0D7E-392C-DC13-E7E302ED4006}"/>
                </a:ext>
              </a:extLst>
            </p:cNvPr>
            <p:cNvSpPr/>
            <p:nvPr/>
          </p:nvSpPr>
          <p:spPr>
            <a:xfrm>
              <a:off x="1600200" y="28459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EE007399-372E-2BE1-B74C-1CBAB3AB0E54}"/>
                </a:ext>
              </a:extLst>
            </p:cNvPr>
            <p:cNvSpPr/>
            <p:nvPr/>
          </p:nvSpPr>
          <p:spPr>
            <a:xfrm>
              <a:off x="2286000" y="28659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D80685B4-E1F1-3F11-CAFF-DFF88B29338F}"/>
                </a:ext>
              </a:extLst>
            </p:cNvPr>
            <p:cNvSpPr/>
            <p:nvPr/>
          </p:nvSpPr>
          <p:spPr>
            <a:xfrm>
              <a:off x="2971800" y="28659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11F0C88F-08A7-351D-16BA-3243EE1019F2}"/>
                </a:ext>
              </a:extLst>
            </p:cNvPr>
            <p:cNvSpPr/>
            <p:nvPr/>
          </p:nvSpPr>
          <p:spPr>
            <a:xfrm>
              <a:off x="3657600" y="28659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255A86F1-D85D-83F0-C6FB-E48B653380F0}"/>
                </a:ext>
              </a:extLst>
            </p:cNvPr>
            <p:cNvSpPr/>
            <p:nvPr/>
          </p:nvSpPr>
          <p:spPr>
            <a:xfrm>
              <a:off x="3657600" y="35444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F310059E-7A5E-FD54-7526-F7A8B2E2169C}"/>
                </a:ext>
              </a:extLst>
            </p:cNvPr>
            <p:cNvSpPr/>
            <p:nvPr/>
          </p:nvSpPr>
          <p:spPr>
            <a:xfrm>
              <a:off x="2286000" y="3544487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FCE7147E-C707-5BE6-FC34-A7731F4DB2C6}"/>
                </a:ext>
              </a:extLst>
            </p:cNvPr>
            <p:cNvSpPr/>
            <p:nvPr/>
          </p:nvSpPr>
          <p:spPr>
            <a:xfrm>
              <a:off x="2971800" y="35387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5308CD58-5AE4-5F18-F4CA-D8CF38439725}"/>
                </a:ext>
              </a:extLst>
            </p:cNvPr>
            <p:cNvSpPr/>
            <p:nvPr/>
          </p:nvSpPr>
          <p:spPr>
            <a:xfrm>
              <a:off x="1600200" y="3521193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9A66833C-9BCE-B469-13B2-1C90A8EB6975}"/>
                </a:ext>
              </a:extLst>
            </p:cNvPr>
            <p:cNvSpPr/>
            <p:nvPr/>
          </p:nvSpPr>
          <p:spPr>
            <a:xfrm>
              <a:off x="1600200" y="419837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D03AB61-A13A-8CA8-1AFC-00B5EFB08042}"/>
                </a:ext>
              </a:extLst>
            </p:cNvPr>
            <p:cNvSpPr/>
            <p:nvPr/>
          </p:nvSpPr>
          <p:spPr>
            <a:xfrm>
              <a:off x="2286000" y="421833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EED57F85-7738-5074-938A-314A975F917E}"/>
                </a:ext>
              </a:extLst>
            </p:cNvPr>
            <p:cNvSpPr/>
            <p:nvPr/>
          </p:nvSpPr>
          <p:spPr>
            <a:xfrm>
              <a:off x="2971800" y="421833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350BB76F-32D3-468C-3911-E4FA1798BD06}"/>
                </a:ext>
              </a:extLst>
            </p:cNvPr>
            <p:cNvSpPr/>
            <p:nvPr/>
          </p:nvSpPr>
          <p:spPr>
            <a:xfrm>
              <a:off x="3657600" y="421833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3E3A46C-CD62-2016-9110-F234375FCD5F}"/>
                </a:ext>
              </a:extLst>
            </p:cNvPr>
            <p:cNvSpPr/>
            <p:nvPr/>
          </p:nvSpPr>
          <p:spPr>
            <a:xfrm>
              <a:off x="3657600" y="4896873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B11A50D8-C501-B014-9EAE-C68BB69F78AE}"/>
                </a:ext>
              </a:extLst>
            </p:cNvPr>
            <p:cNvSpPr/>
            <p:nvPr/>
          </p:nvSpPr>
          <p:spPr>
            <a:xfrm>
              <a:off x="2286000" y="489687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367A156E-92EA-7E40-605E-AB746A2F503A}"/>
                </a:ext>
              </a:extLst>
            </p:cNvPr>
            <p:cNvSpPr/>
            <p:nvPr/>
          </p:nvSpPr>
          <p:spPr>
            <a:xfrm>
              <a:off x="2971800" y="4891129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05D6F8A-5FB7-8961-AA60-C24499EAAC33}"/>
                </a:ext>
              </a:extLst>
            </p:cNvPr>
            <p:cNvSpPr/>
            <p:nvPr/>
          </p:nvSpPr>
          <p:spPr>
            <a:xfrm>
              <a:off x="1600200" y="487357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2813B70-BDAE-32E3-2142-280004D6C0D1}"/>
                </a:ext>
              </a:extLst>
            </p:cNvPr>
            <p:cNvSpPr/>
            <p:nvPr/>
          </p:nvSpPr>
          <p:spPr>
            <a:xfrm>
              <a:off x="1598596" y="55507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53B70261-04E1-3FD6-3C16-FCBE5BC9B13F}"/>
                </a:ext>
              </a:extLst>
            </p:cNvPr>
            <p:cNvSpPr/>
            <p:nvPr/>
          </p:nvSpPr>
          <p:spPr>
            <a:xfrm>
              <a:off x="2284396" y="55707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A677FC60-2181-25C6-9291-97BD822F2541}"/>
                </a:ext>
              </a:extLst>
            </p:cNvPr>
            <p:cNvSpPr/>
            <p:nvPr/>
          </p:nvSpPr>
          <p:spPr>
            <a:xfrm>
              <a:off x="2970196" y="55707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9340B387-A3A0-C265-5119-123CB082BDF4}"/>
                </a:ext>
              </a:extLst>
            </p:cNvPr>
            <p:cNvSpPr/>
            <p:nvPr/>
          </p:nvSpPr>
          <p:spPr>
            <a:xfrm>
              <a:off x="3655996" y="55707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2" name="타원 161">
              <a:extLst>
                <a:ext uri="{FF2B5EF4-FFF2-40B4-BE49-F238E27FC236}">
                  <a16:creationId xmlns:a16="http://schemas.microsoft.com/office/drawing/2014/main" id="{5AD9E86E-2651-BD98-6125-45D968520C5F}"/>
                </a:ext>
              </a:extLst>
            </p:cNvPr>
            <p:cNvSpPr/>
            <p:nvPr/>
          </p:nvSpPr>
          <p:spPr>
            <a:xfrm>
              <a:off x="3655996" y="62492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3" name="타원 162">
              <a:extLst>
                <a:ext uri="{FF2B5EF4-FFF2-40B4-BE49-F238E27FC236}">
                  <a16:creationId xmlns:a16="http://schemas.microsoft.com/office/drawing/2014/main" id="{8C0F345C-B800-791E-877B-518445CB3028}"/>
                </a:ext>
              </a:extLst>
            </p:cNvPr>
            <p:cNvSpPr/>
            <p:nvPr/>
          </p:nvSpPr>
          <p:spPr>
            <a:xfrm>
              <a:off x="2284396" y="62492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4" name="타원 163">
              <a:extLst>
                <a:ext uri="{FF2B5EF4-FFF2-40B4-BE49-F238E27FC236}">
                  <a16:creationId xmlns:a16="http://schemas.microsoft.com/office/drawing/2014/main" id="{ECFED01E-CA90-F7DF-A78A-D8451E32CFF0}"/>
                </a:ext>
              </a:extLst>
            </p:cNvPr>
            <p:cNvSpPr/>
            <p:nvPr/>
          </p:nvSpPr>
          <p:spPr>
            <a:xfrm>
              <a:off x="2970196" y="62435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5" name="타원 164">
              <a:extLst>
                <a:ext uri="{FF2B5EF4-FFF2-40B4-BE49-F238E27FC236}">
                  <a16:creationId xmlns:a16="http://schemas.microsoft.com/office/drawing/2014/main" id="{DE9B6623-8123-8CA0-9D6B-AB8F231B854C}"/>
                </a:ext>
              </a:extLst>
            </p:cNvPr>
            <p:cNvSpPr/>
            <p:nvPr/>
          </p:nvSpPr>
          <p:spPr>
            <a:xfrm>
              <a:off x="1598596" y="622599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6" name="타원 165">
              <a:extLst>
                <a:ext uri="{FF2B5EF4-FFF2-40B4-BE49-F238E27FC236}">
                  <a16:creationId xmlns:a16="http://schemas.microsoft.com/office/drawing/2014/main" id="{52E4B0D6-2793-C586-823F-94C852F8E2F9}"/>
                </a:ext>
              </a:extLst>
            </p:cNvPr>
            <p:cNvSpPr/>
            <p:nvPr/>
          </p:nvSpPr>
          <p:spPr>
            <a:xfrm>
              <a:off x="4345004" y="286252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7" name="타원 166">
              <a:extLst>
                <a:ext uri="{FF2B5EF4-FFF2-40B4-BE49-F238E27FC236}">
                  <a16:creationId xmlns:a16="http://schemas.microsoft.com/office/drawing/2014/main" id="{3F25F688-875F-B4EE-8C00-50CB3490A1A9}"/>
                </a:ext>
              </a:extLst>
            </p:cNvPr>
            <p:cNvSpPr/>
            <p:nvPr/>
          </p:nvSpPr>
          <p:spPr>
            <a:xfrm>
              <a:off x="5030804" y="288248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8" name="타원 167">
              <a:extLst>
                <a:ext uri="{FF2B5EF4-FFF2-40B4-BE49-F238E27FC236}">
                  <a16:creationId xmlns:a16="http://schemas.microsoft.com/office/drawing/2014/main" id="{D8BB6B53-A34E-5790-05AA-17A4D8DC6340}"/>
                </a:ext>
              </a:extLst>
            </p:cNvPr>
            <p:cNvSpPr/>
            <p:nvPr/>
          </p:nvSpPr>
          <p:spPr>
            <a:xfrm>
              <a:off x="5716604" y="2882485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9" name="타원 168">
              <a:extLst>
                <a:ext uri="{FF2B5EF4-FFF2-40B4-BE49-F238E27FC236}">
                  <a16:creationId xmlns:a16="http://schemas.microsoft.com/office/drawing/2014/main" id="{35BBE7B8-C528-E2C3-470D-DC231E704BD0}"/>
                </a:ext>
              </a:extLst>
            </p:cNvPr>
            <p:cNvSpPr/>
            <p:nvPr/>
          </p:nvSpPr>
          <p:spPr>
            <a:xfrm>
              <a:off x="6402404" y="2882485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0" name="타원 169">
              <a:extLst>
                <a:ext uri="{FF2B5EF4-FFF2-40B4-BE49-F238E27FC236}">
                  <a16:creationId xmlns:a16="http://schemas.microsoft.com/office/drawing/2014/main" id="{F3FEAA95-EC1D-DC42-5CD7-1568BEEECF5E}"/>
                </a:ext>
              </a:extLst>
            </p:cNvPr>
            <p:cNvSpPr/>
            <p:nvPr/>
          </p:nvSpPr>
          <p:spPr>
            <a:xfrm>
              <a:off x="6402404" y="356102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1" name="타원 170">
              <a:extLst>
                <a:ext uri="{FF2B5EF4-FFF2-40B4-BE49-F238E27FC236}">
                  <a16:creationId xmlns:a16="http://schemas.microsoft.com/office/drawing/2014/main" id="{6761CA91-0705-11A9-69A4-BFCF31A8986E}"/>
                </a:ext>
              </a:extLst>
            </p:cNvPr>
            <p:cNvSpPr/>
            <p:nvPr/>
          </p:nvSpPr>
          <p:spPr>
            <a:xfrm>
              <a:off x="5030804" y="356102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2" name="타원 171">
              <a:extLst>
                <a:ext uri="{FF2B5EF4-FFF2-40B4-BE49-F238E27FC236}">
                  <a16:creationId xmlns:a16="http://schemas.microsoft.com/office/drawing/2014/main" id="{36512CA5-0AD1-4D69-02B0-8FF1E1FDD63D}"/>
                </a:ext>
              </a:extLst>
            </p:cNvPr>
            <p:cNvSpPr/>
            <p:nvPr/>
          </p:nvSpPr>
          <p:spPr>
            <a:xfrm>
              <a:off x="5716604" y="355528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3" name="타원 172">
              <a:extLst>
                <a:ext uri="{FF2B5EF4-FFF2-40B4-BE49-F238E27FC236}">
                  <a16:creationId xmlns:a16="http://schemas.microsoft.com/office/drawing/2014/main" id="{D09E589B-66B2-AA78-5F02-1E42EB1CD658}"/>
                </a:ext>
              </a:extLst>
            </p:cNvPr>
            <p:cNvSpPr/>
            <p:nvPr/>
          </p:nvSpPr>
          <p:spPr>
            <a:xfrm>
              <a:off x="4345004" y="353773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4" name="타원 173">
              <a:extLst>
                <a:ext uri="{FF2B5EF4-FFF2-40B4-BE49-F238E27FC236}">
                  <a16:creationId xmlns:a16="http://schemas.microsoft.com/office/drawing/2014/main" id="{BE8B5090-FB21-BA40-3AF7-647BD5E5A40D}"/>
                </a:ext>
              </a:extLst>
            </p:cNvPr>
            <p:cNvSpPr/>
            <p:nvPr/>
          </p:nvSpPr>
          <p:spPr>
            <a:xfrm>
              <a:off x="4345004" y="421491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5" name="타원 174">
              <a:extLst>
                <a:ext uri="{FF2B5EF4-FFF2-40B4-BE49-F238E27FC236}">
                  <a16:creationId xmlns:a16="http://schemas.microsoft.com/office/drawing/2014/main" id="{4A919EE0-E372-1B03-B558-8D91FB33504C}"/>
                </a:ext>
              </a:extLst>
            </p:cNvPr>
            <p:cNvSpPr/>
            <p:nvPr/>
          </p:nvSpPr>
          <p:spPr>
            <a:xfrm>
              <a:off x="5030804" y="423487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6" name="타원 175">
              <a:extLst>
                <a:ext uri="{FF2B5EF4-FFF2-40B4-BE49-F238E27FC236}">
                  <a16:creationId xmlns:a16="http://schemas.microsoft.com/office/drawing/2014/main" id="{E74EFE3D-C5CE-412C-C20C-B43E06BDE964}"/>
                </a:ext>
              </a:extLst>
            </p:cNvPr>
            <p:cNvSpPr/>
            <p:nvPr/>
          </p:nvSpPr>
          <p:spPr>
            <a:xfrm>
              <a:off x="5716604" y="423487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7" name="타원 176">
              <a:extLst>
                <a:ext uri="{FF2B5EF4-FFF2-40B4-BE49-F238E27FC236}">
                  <a16:creationId xmlns:a16="http://schemas.microsoft.com/office/drawing/2014/main" id="{CB706FE5-2D45-F84A-716C-8F2FFC8BDA0E}"/>
                </a:ext>
              </a:extLst>
            </p:cNvPr>
            <p:cNvSpPr/>
            <p:nvPr/>
          </p:nvSpPr>
          <p:spPr>
            <a:xfrm>
              <a:off x="6402404" y="423487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8" name="타원 177">
              <a:extLst>
                <a:ext uri="{FF2B5EF4-FFF2-40B4-BE49-F238E27FC236}">
                  <a16:creationId xmlns:a16="http://schemas.microsoft.com/office/drawing/2014/main" id="{AF9176AF-36D3-2395-137F-5A4E4982F0FF}"/>
                </a:ext>
              </a:extLst>
            </p:cNvPr>
            <p:cNvSpPr/>
            <p:nvPr/>
          </p:nvSpPr>
          <p:spPr>
            <a:xfrm>
              <a:off x="6402404" y="491341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9" name="타원 178">
              <a:extLst>
                <a:ext uri="{FF2B5EF4-FFF2-40B4-BE49-F238E27FC236}">
                  <a16:creationId xmlns:a16="http://schemas.microsoft.com/office/drawing/2014/main" id="{640FAE9C-DFCC-EB1D-CAF1-2B151DB9FB37}"/>
                </a:ext>
              </a:extLst>
            </p:cNvPr>
            <p:cNvSpPr/>
            <p:nvPr/>
          </p:nvSpPr>
          <p:spPr>
            <a:xfrm>
              <a:off x="5030804" y="491341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0" name="타원 179">
              <a:extLst>
                <a:ext uri="{FF2B5EF4-FFF2-40B4-BE49-F238E27FC236}">
                  <a16:creationId xmlns:a16="http://schemas.microsoft.com/office/drawing/2014/main" id="{837B5F51-1585-108A-DE32-E18EB6F6A6CF}"/>
                </a:ext>
              </a:extLst>
            </p:cNvPr>
            <p:cNvSpPr/>
            <p:nvPr/>
          </p:nvSpPr>
          <p:spPr>
            <a:xfrm>
              <a:off x="5716604" y="490767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1" name="타원 180">
              <a:extLst>
                <a:ext uri="{FF2B5EF4-FFF2-40B4-BE49-F238E27FC236}">
                  <a16:creationId xmlns:a16="http://schemas.microsoft.com/office/drawing/2014/main" id="{F4D096B5-07A9-0196-BAE4-89D2AF06B85F}"/>
                </a:ext>
              </a:extLst>
            </p:cNvPr>
            <p:cNvSpPr/>
            <p:nvPr/>
          </p:nvSpPr>
          <p:spPr>
            <a:xfrm>
              <a:off x="4345004" y="489012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2" name="타원 181">
              <a:extLst>
                <a:ext uri="{FF2B5EF4-FFF2-40B4-BE49-F238E27FC236}">
                  <a16:creationId xmlns:a16="http://schemas.microsoft.com/office/drawing/2014/main" id="{757FFD8D-E62B-42EE-6591-0E529C5B1FDD}"/>
                </a:ext>
              </a:extLst>
            </p:cNvPr>
            <p:cNvSpPr/>
            <p:nvPr/>
          </p:nvSpPr>
          <p:spPr>
            <a:xfrm>
              <a:off x="4343400" y="556733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3" name="타원 182">
              <a:extLst>
                <a:ext uri="{FF2B5EF4-FFF2-40B4-BE49-F238E27FC236}">
                  <a16:creationId xmlns:a16="http://schemas.microsoft.com/office/drawing/2014/main" id="{CD7D98D3-0B94-DF54-0AFC-71C0CACC1133}"/>
                </a:ext>
              </a:extLst>
            </p:cNvPr>
            <p:cNvSpPr/>
            <p:nvPr/>
          </p:nvSpPr>
          <p:spPr>
            <a:xfrm>
              <a:off x="5029200" y="558728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4" name="타원 183">
              <a:extLst>
                <a:ext uri="{FF2B5EF4-FFF2-40B4-BE49-F238E27FC236}">
                  <a16:creationId xmlns:a16="http://schemas.microsoft.com/office/drawing/2014/main" id="{5A8ADB1D-2B80-2C46-790F-05F044D95D15}"/>
                </a:ext>
              </a:extLst>
            </p:cNvPr>
            <p:cNvSpPr/>
            <p:nvPr/>
          </p:nvSpPr>
          <p:spPr>
            <a:xfrm>
              <a:off x="5715000" y="558728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5" name="타원 184">
              <a:extLst>
                <a:ext uri="{FF2B5EF4-FFF2-40B4-BE49-F238E27FC236}">
                  <a16:creationId xmlns:a16="http://schemas.microsoft.com/office/drawing/2014/main" id="{D402B9F5-A505-282D-26E3-54905495E0DC}"/>
                </a:ext>
              </a:extLst>
            </p:cNvPr>
            <p:cNvSpPr/>
            <p:nvPr/>
          </p:nvSpPr>
          <p:spPr>
            <a:xfrm>
              <a:off x="6400800" y="558728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6" name="타원 185">
              <a:extLst>
                <a:ext uri="{FF2B5EF4-FFF2-40B4-BE49-F238E27FC236}">
                  <a16:creationId xmlns:a16="http://schemas.microsoft.com/office/drawing/2014/main" id="{9FAAFD63-1229-61CA-7A5D-C57B9025C825}"/>
                </a:ext>
              </a:extLst>
            </p:cNvPr>
            <p:cNvSpPr/>
            <p:nvPr/>
          </p:nvSpPr>
          <p:spPr>
            <a:xfrm>
              <a:off x="6400800" y="626583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7" name="타원 186">
              <a:extLst>
                <a:ext uri="{FF2B5EF4-FFF2-40B4-BE49-F238E27FC236}">
                  <a16:creationId xmlns:a16="http://schemas.microsoft.com/office/drawing/2014/main" id="{5D227291-A990-5F9D-75C8-A017A91DE26C}"/>
                </a:ext>
              </a:extLst>
            </p:cNvPr>
            <p:cNvSpPr/>
            <p:nvPr/>
          </p:nvSpPr>
          <p:spPr>
            <a:xfrm>
              <a:off x="5029200" y="626583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8" name="타원 187">
              <a:extLst>
                <a:ext uri="{FF2B5EF4-FFF2-40B4-BE49-F238E27FC236}">
                  <a16:creationId xmlns:a16="http://schemas.microsoft.com/office/drawing/2014/main" id="{B5347224-B220-FCE9-E1B9-19E0D0B15DEA}"/>
                </a:ext>
              </a:extLst>
            </p:cNvPr>
            <p:cNvSpPr/>
            <p:nvPr/>
          </p:nvSpPr>
          <p:spPr>
            <a:xfrm>
              <a:off x="5715000" y="62600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9" name="타원 188">
              <a:extLst>
                <a:ext uri="{FF2B5EF4-FFF2-40B4-BE49-F238E27FC236}">
                  <a16:creationId xmlns:a16="http://schemas.microsoft.com/office/drawing/2014/main" id="{A3D4722E-FACA-6E53-1849-9C142DE11E7B}"/>
                </a:ext>
              </a:extLst>
            </p:cNvPr>
            <p:cNvSpPr/>
            <p:nvPr/>
          </p:nvSpPr>
          <p:spPr>
            <a:xfrm>
              <a:off x="4343400" y="624253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0" name="타원 189">
              <a:extLst>
                <a:ext uri="{FF2B5EF4-FFF2-40B4-BE49-F238E27FC236}">
                  <a16:creationId xmlns:a16="http://schemas.microsoft.com/office/drawing/2014/main" id="{923A1B40-C59B-316F-A9F0-04BCE2281147}"/>
                </a:ext>
              </a:extLst>
            </p:cNvPr>
            <p:cNvSpPr/>
            <p:nvPr/>
          </p:nvSpPr>
          <p:spPr>
            <a:xfrm>
              <a:off x="1598596" y="689879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1" name="타원 190">
              <a:extLst>
                <a:ext uri="{FF2B5EF4-FFF2-40B4-BE49-F238E27FC236}">
                  <a16:creationId xmlns:a16="http://schemas.microsoft.com/office/drawing/2014/main" id="{0B388020-5F1B-D539-B868-46B987CC937B}"/>
                </a:ext>
              </a:extLst>
            </p:cNvPr>
            <p:cNvSpPr/>
            <p:nvPr/>
          </p:nvSpPr>
          <p:spPr>
            <a:xfrm>
              <a:off x="2284396" y="691875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2" name="타원 191">
              <a:extLst>
                <a:ext uri="{FF2B5EF4-FFF2-40B4-BE49-F238E27FC236}">
                  <a16:creationId xmlns:a16="http://schemas.microsoft.com/office/drawing/2014/main" id="{49B8DF51-CF2B-7520-06E8-9027754C391A}"/>
                </a:ext>
              </a:extLst>
            </p:cNvPr>
            <p:cNvSpPr/>
            <p:nvPr/>
          </p:nvSpPr>
          <p:spPr>
            <a:xfrm>
              <a:off x="2970196" y="691875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3" name="타원 192">
              <a:extLst>
                <a:ext uri="{FF2B5EF4-FFF2-40B4-BE49-F238E27FC236}">
                  <a16:creationId xmlns:a16="http://schemas.microsoft.com/office/drawing/2014/main" id="{0E7C80C0-C642-6DFA-341E-B758AE368D0E}"/>
                </a:ext>
              </a:extLst>
            </p:cNvPr>
            <p:cNvSpPr/>
            <p:nvPr/>
          </p:nvSpPr>
          <p:spPr>
            <a:xfrm>
              <a:off x="3655996" y="691875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4" name="타원 193">
              <a:extLst>
                <a:ext uri="{FF2B5EF4-FFF2-40B4-BE49-F238E27FC236}">
                  <a16:creationId xmlns:a16="http://schemas.microsoft.com/office/drawing/2014/main" id="{7FD37F6D-D92B-08D9-02FE-3574155383BB}"/>
                </a:ext>
              </a:extLst>
            </p:cNvPr>
            <p:cNvSpPr/>
            <p:nvPr/>
          </p:nvSpPr>
          <p:spPr>
            <a:xfrm>
              <a:off x="3655996" y="759729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5" name="타원 194">
              <a:extLst>
                <a:ext uri="{FF2B5EF4-FFF2-40B4-BE49-F238E27FC236}">
                  <a16:creationId xmlns:a16="http://schemas.microsoft.com/office/drawing/2014/main" id="{FCE1B120-E74B-FBB7-5623-766917BF8797}"/>
                </a:ext>
              </a:extLst>
            </p:cNvPr>
            <p:cNvSpPr/>
            <p:nvPr/>
          </p:nvSpPr>
          <p:spPr>
            <a:xfrm>
              <a:off x="2284396" y="759729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6" name="타원 195">
              <a:extLst>
                <a:ext uri="{FF2B5EF4-FFF2-40B4-BE49-F238E27FC236}">
                  <a16:creationId xmlns:a16="http://schemas.microsoft.com/office/drawing/2014/main" id="{A475C21E-DBCD-685D-9BE0-B2633E157DBC}"/>
                </a:ext>
              </a:extLst>
            </p:cNvPr>
            <p:cNvSpPr/>
            <p:nvPr/>
          </p:nvSpPr>
          <p:spPr>
            <a:xfrm>
              <a:off x="2970196" y="75915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7" name="타원 196">
              <a:extLst>
                <a:ext uri="{FF2B5EF4-FFF2-40B4-BE49-F238E27FC236}">
                  <a16:creationId xmlns:a16="http://schemas.microsoft.com/office/drawing/2014/main" id="{5A542EE7-24AF-BDF7-7FE3-23CF424FC316}"/>
                </a:ext>
              </a:extLst>
            </p:cNvPr>
            <p:cNvSpPr/>
            <p:nvPr/>
          </p:nvSpPr>
          <p:spPr>
            <a:xfrm>
              <a:off x="1598596" y="757399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8" name="타원 197">
              <a:extLst>
                <a:ext uri="{FF2B5EF4-FFF2-40B4-BE49-F238E27FC236}">
                  <a16:creationId xmlns:a16="http://schemas.microsoft.com/office/drawing/2014/main" id="{66F5141D-54DD-A708-7B53-78626D56E2D6}"/>
                </a:ext>
              </a:extLst>
            </p:cNvPr>
            <p:cNvSpPr/>
            <p:nvPr/>
          </p:nvSpPr>
          <p:spPr>
            <a:xfrm>
              <a:off x="4343400" y="6915334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9" name="타원 198">
              <a:extLst>
                <a:ext uri="{FF2B5EF4-FFF2-40B4-BE49-F238E27FC236}">
                  <a16:creationId xmlns:a16="http://schemas.microsoft.com/office/drawing/2014/main" id="{234827D3-09DE-482B-D9DA-728461AD6C6B}"/>
                </a:ext>
              </a:extLst>
            </p:cNvPr>
            <p:cNvSpPr/>
            <p:nvPr/>
          </p:nvSpPr>
          <p:spPr>
            <a:xfrm>
              <a:off x="5029200" y="6935291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0" name="타원 199">
              <a:extLst>
                <a:ext uri="{FF2B5EF4-FFF2-40B4-BE49-F238E27FC236}">
                  <a16:creationId xmlns:a16="http://schemas.microsoft.com/office/drawing/2014/main" id="{85FC63BD-F844-EB7B-42CE-0AF50E5BE383}"/>
                </a:ext>
              </a:extLst>
            </p:cNvPr>
            <p:cNvSpPr/>
            <p:nvPr/>
          </p:nvSpPr>
          <p:spPr>
            <a:xfrm>
              <a:off x="5715000" y="693529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1" name="타원 200">
              <a:extLst>
                <a:ext uri="{FF2B5EF4-FFF2-40B4-BE49-F238E27FC236}">
                  <a16:creationId xmlns:a16="http://schemas.microsoft.com/office/drawing/2014/main" id="{0302B6E8-7F35-6B96-A694-876F880979CC}"/>
                </a:ext>
              </a:extLst>
            </p:cNvPr>
            <p:cNvSpPr/>
            <p:nvPr/>
          </p:nvSpPr>
          <p:spPr>
            <a:xfrm>
              <a:off x="6400800" y="693529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2" name="타원 201">
              <a:extLst>
                <a:ext uri="{FF2B5EF4-FFF2-40B4-BE49-F238E27FC236}">
                  <a16:creationId xmlns:a16="http://schemas.microsoft.com/office/drawing/2014/main" id="{B723F2BD-313E-99BB-700D-9D2937BD7A75}"/>
                </a:ext>
              </a:extLst>
            </p:cNvPr>
            <p:cNvSpPr/>
            <p:nvPr/>
          </p:nvSpPr>
          <p:spPr>
            <a:xfrm>
              <a:off x="6400800" y="761383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3" name="타원 202">
              <a:extLst>
                <a:ext uri="{FF2B5EF4-FFF2-40B4-BE49-F238E27FC236}">
                  <a16:creationId xmlns:a16="http://schemas.microsoft.com/office/drawing/2014/main" id="{D5E78057-0778-45D8-881B-94F67E2827AF}"/>
                </a:ext>
              </a:extLst>
            </p:cNvPr>
            <p:cNvSpPr/>
            <p:nvPr/>
          </p:nvSpPr>
          <p:spPr>
            <a:xfrm>
              <a:off x="5029200" y="761383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4" name="타원 203">
              <a:extLst>
                <a:ext uri="{FF2B5EF4-FFF2-40B4-BE49-F238E27FC236}">
                  <a16:creationId xmlns:a16="http://schemas.microsoft.com/office/drawing/2014/main" id="{51E303C3-5438-F494-40C1-1C7F168D9978}"/>
                </a:ext>
              </a:extLst>
            </p:cNvPr>
            <p:cNvSpPr/>
            <p:nvPr/>
          </p:nvSpPr>
          <p:spPr>
            <a:xfrm>
              <a:off x="5715000" y="76080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5" name="타원 204">
              <a:extLst>
                <a:ext uri="{FF2B5EF4-FFF2-40B4-BE49-F238E27FC236}">
                  <a16:creationId xmlns:a16="http://schemas.microsoft.com/office/drawing/2014/main" id="{472948C9-C7DD-C5E1-0597-A0655021443C}"/>
                </a:ext>
              </a:extLst>
            </p:cNvPr>
            <p:cNvSpPr/>
            <p:nvPr/>
          </p:nvSpPr>
          <p:spPr>
            <a:xfrm>
              <a:off x="4343400" y="759054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06" name="TextBox 205">
            <a:extLst>
              <a:ext uri="{FF2B5EF4-FFF2-40B4-BE49-F238E27FC236}">
                <a16:creationId xmlns:a16="http://schemas.microsoft.com/office/drawing/2014/main" id="{FBDC1B8C-E432-2121-DD87-E8F93178519B}"/>
              </a:ext>
            </a:extLst>
          </p:cNvPr>
          <p:cNvSpPr txBox="1"/>
          <p:nvPr/>
        </p:nvSpPr>
        <p:spPr>
          <a:xfrm>
            <a:off x="3419681" y="7577199"/>
            <a:ext cx="48050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4</a:t>
            </a:r>
            <a:r>
              <a:rPr lang="ko-KR" altLang="en-US" sz="2400" b="1" dirty="0"/>
              <a:t>개의 라인에서 각각 랜덤하게 생성된 노트들이 내려옴</a:t>
            </a:r>
            <a:endParaRPr lang="en-US" altLang="ko-KR" sz="2400" b="1" dirty="0"/>
          </a:p>
          <a:p>
            <a:endParaRPr lang="ko-KR" altLang="en-US" sz="2400" b="1" dirty="0"/>
          </a:p>
        </p:txBody>
      </p:sp>
      <p:cxnSp>
        <p:nvCxnSpPr>
          <p:cNvPr id="207" name="직선 연결선 206">
            <a:extLst>
              <a:ext uri="{FF2B5EF4-FFF2-40B4-BE49-F238E27FC236}">
                <a16:creationId xmlns:a16="http://schemas.microsoft.com/office/drawing/2014/main" id="{5A6C3C3E-7B53-BABF-23EB-CD692568CC4D}"/>
              </a:ext>
            </a:extLst>
          </p:cNvPr>
          <p:cNvCxnSpPr>
            <a:stCxn id="7" idx="2"/>
            <a:endCxn id="197" idx="2"/>
          </p:cNvCxnSpPr>
          <p:nvPr/>
        </p:nvCxnSpPr>
        <p:spPr>
          <a:xfrm flipH="1">
            <a:off x="3433452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직선 연결선 207">
            <a:extLst>
              <a:ext uri="{FF2B5EF4-FFF2-40B4-BE49-F238E27FC236}">
                <a16:creationId xmlns:a16="http://schemas.microsoft.com/office/drawing/2014/main" id="{FD4163FB-F884-1BEE-2A94-7AB59B9C49B7}"/>
              </a:ext>
            </a:extLst>
          </p:cNvPr>
          <p:cNvCxnSpPr/>
          <p:nvPr/>
        </p:nvCxnSpPr>
        <p:spPr>
          <a:xfrm flipH="1">
            <a:off x="4526455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직선 연결선 208">
            <a:extLst>
              <a:ext uri="{FF2B5EF4-FFF2-40B4-BE49-F238E27FC236}">
                <a16:creationId xmlns:a16="http://schemas.microsoft.com/office/drawing/2014/main" id="{914A99D9-62B0-C147-6816-40303B7BA3F5}"/>
              </a:ext>
            </a:extLst>
          </p:cNvPr>
          <p:cNvCxnSpPr/>
          <p:nvPr/>
        </p:nvCxnSpPr>
        <p:spPr>
          <a:xfrm flipH="1">
            <a:off x="5562600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직선 연결선 209">
            <a:extLst>
              <a:ext uri="{FF2B5EF4-FFF2-40B4-BE49-F238E27FC236}">
                <a16:creationId xmlns:a16="http://schemas.microsoft.com/office/drawing/2014/main" id="{BA40315E-5B22-5DAE-6518-C3B6A801E728}"/>
              </a:ext>
            </a:extLst>
          </p:cNvPr>
          <p:cNvCxnSpPr/>
          <p:nvPr/>
        </p:nvCxnSpPr>
        <p:spPr>
          <a:xfrm flipH="1">
            <a:off x="6660055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직선 연결선 210">
            <a:extLst>
              <a:ext uri="{FF2B5EF4-FFF2-40B4-BE49-F238E27FC236}">
                <a16:creationId xmlns:a16="http://schemas.microsoft.com/office/drawing/2014/main" id="{B94C3B14-B4BD-E699-0AF1-4A7E47BB46B1}"/>
              </a:ext>
            </a:extLst>
          </p:cNvPr>
          <p:cNvCxnSpPr/>
          <p:nvPr/>
        </p:nvCxnSpPr>
        <p:spPr>
          <a:xfrm flipH="1">
            <a:off x="7771134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TextBox 211">
            <a:extLst>
              <a:ext uri="{FF2B5EF4-FFF2-40B4-BE49-F238E27FC236}">
                <a16:creationId xmlns:a16="http://schemas.microsoft.com/office/drawing/2014/main" id="{18F26FAF-B151-5136-6817-B1AC1516C047}"/>
              </a:ext>
            </a:extLst>
          </p:cNvPr>
          <p:cNvSpPr txBox="1"/>
          <p:nvPr/>
        </p:nvSpPr>
        <p:spPr>
          <a:xfrm>
            <a:off x="11049000" y="9213843"/>
            <a:ext cx="4805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노트가 맨 아래 줄에 위치하면</a:t>
            </a:r>
            <a:endParaRPr lang="en-US" altLang="ko-KR" sz="2400" b="1" dirty="0"/>
          </a:p>
          <a:p>
            <a:r>
              <a:rPr lang="ko-KR" altLang="en-US" sz="2400" b="1" dirty="0"/>
              <a:t>대응되는 위치의 버튼을 </a:t>
            </a:r>
            <a:r>
              <a:rPr lang="en-US" altLang="ko-KR" sz="2400" b="1" u="sng" dirty="0"/>
              <a:t>Push!</a:t>
            </a:r>
            <a:endParaRPr lang="ko-KR" altLang="en-US" sz="2400" b="1" u="sng" dirty="0"/>
          </a:p>
        </p:txBody>
      </p:sp>
      <p:cxnSp>
        <p:nvCxnSpPr>
          <p:cNvPr id="213" name="직선 연결선 212">
            <a:extLst>
              <a:ext uri="{FF2B5EF4-FFF2-40B4-BE49-F238E27FC236}">
                <a16:creationId xmlns:a16="http://schemas.microsoft.com/office/drawing/2014/main" id="{2712EF2C-4303-6A24-E9AE-35892AA6942A}"/>
              </a:ext>
            </a:extLst>
          </p:cNvPr>
          <p:cNvCxnSpPr/>
          <p:nvPr/>
        </p:nvCxnSpPr>
        <p:spPr>
          <a:xfrm flipH="1">
            <a:off x="10666734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연결선 213">
            <a:extLst>
              <a:ext uri="{FF2B5EF4-FFF2-40B4-BE49-F238E27FC236}">
                <a16:creationId xmlns:a16="http://schemas.microsoft.com/office/drawing/2014/main" id="{42CFD6B3-B206-5E9F-F601-5B47D03D020F}"/>
              </a:ext>
            </a:extLst>
          </p:cNvPr>
          <p:cNvCxnSpPr/>
          <p:nvPr/>
        </p:nvCxnSpPr>
        <p:spPr>
          <a:xfrm flipH="1">
            <a:off x="11809734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연결선 214">
            <a:extLst>
              <a:ext uri="{FF2B5EF4-FFF2-40B4-BE49-F238E27FC236}">
                <a16:creationId xmlns:a16="http://schemas.microsoft.com/office/drawing/2014/main" id="{1D75457D-3FBB-EF05-1F84-C29AAAA6DDA4}"/>
              </a:ext>
            </a:extLst>
          </p:cNvPr>
          <p:cNvCxnSpPr/>
          <p:nvPr/>
        </p:nvCxnSpPr>
        <p:spPr>
          <a:xfrm flipH="1">
            <a:off x="12864176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연결선 215">
            <a:extLst>
              <a:ext uri="{FF2B5EF4-FFF2-40B4-BE49-F238E27FC236}">
                <a16:creationId xmlns:a16="http://schemas.microsoft.com/office/drawing/2014/main" id="{604137DD-9F4E-6C75-DB0C-B7AA21C7C3C1}"/>
              </a:ext>
            </a:extLst>
          </p:cNvPr>
          <p:cNvCxnSpPr/>
          <p:nvPr/>
        </p:nvCxnSpPr>
        <p:spPr>
          <a:xfrm flipH="1">
            <a:off x="13976521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직선 연결선 216">
            <a:extLst>
              <a:ext uri="{FF2B5EF4-FFF2-40B4-BE49-F238E27FC236}">
                <a16:creationId xmlns:a16="http://schemas.microsoft.com/office/drawing/2014/main" id="{DF728DBA-E602-03C4-C589-3FE0A89DFE2C}"/>
              </a:ext>
            </a:extLst>
          </p:cNvPr>
          <p:cNvCxnSpPr/>
          <p:nvPr/>
        </p:nvCxnSpPr>
        <p:spPr>
          <a:xfrm flipH="1">
            <a:off x="15087600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68D994-98B4-77BC-7A9F-9A122E7642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7BFCE3AB-8651-BC87-D173-080A1923D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11669282-C34D-BA32-8478-8B0E10E57B10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50A972AF-4766-871D-970D-FEE712DD1654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기능 소개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14038B20-3BAB-D9EA-F627-EA97D2E87B19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374E90A1-A9DA-B2F7-B05C-A6C3F9C47B8C}"/>
              </a:ext>
            </a:extLst>
          </p:cNvPr>
          <p:cNvGrpSpPr/>
          <p:nvPr/>
        </p:nvGrpSpPr>
        <p:grpSpPr>
          <a:xfrm>
            <a:off x="1616868" y="2602962"/>
            <a:ext cx="4402931" cy="4440887"/>
            <a:chOff x="10132996" y="2840243"/>
            <a:chExt cx="5489608" cy="5428247"/>
          </a:xfrm>
        </p:grpSpPr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B36F47CC-2678-CEDB-B762-D7B70F84E8FC}"/>
                </a:ext>
              </a:extLst>
            </p:cNvPr>
            <p:cNvSpPr/>
            <p:nvPr/>
          </p:nvSpPr>
          <p:spPr>
            <a:xfrm>
              <a:off x="10134600" y="28402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40CD8810-0ACD-73D5-271A-CC6B73CB7493}"/>
                </a:ext>
              </a:extLst>
            </p:cNvPr>
            <p:cNvSpPr/>
            <p:nvPr/>
          </p:nvSpPr>
          <p:spPr>
            <a:xfrm>
              <a:off x="10820400" y="286020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EB0B24B6-4129-D8C7-11DE-C1CD6159117D}"/>
                </a:ext>
              </a:extLst>
            </p:cNvPr>
            <p:cNvSpPr/>
            <p:nvPr/>
          </p:nvSpPr>
          <p:spPr>
            <a:xfrm>
              <a:off x="11506200" y="286020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DCDF440C-3228-2D90-F136-764CC6D29673}"/>
                </a:ext>
              </a:extLst>
            </p:cNvPr>
            <p:cNvSpPr/>
            <p:nvPr/>
          </p:nvSpPr>
          <p:spPr>
            <a:xfrm>
              <a:off x="12192000" y="286020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0EC5B3B0-78C3-4A46-1FB3-ECF27C3A78BC}"/>
                </a:ext>
              </a:extLst>
            </p:cNvPr>
            <p:cNvSpPr/>
            <p:nvPr/>
          </p:nvSpPr>
          <p:spPr>
            <a:xfrm>
              <a:off x="12192000" y="35387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4DB934C5-DA6D-3955-1EB7-97E0731B898A}"/>
                </a:ext>
              </a:extLst>
            </p:cNvPr>
            <p:cNvSpPr/>
            <p:nvPr/>
          </p:nvSpPr>
          <p:spPr>
            <a:xfrm>
              <a:off x="10820400" y="35387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AEDEC282-D387-3012-1183-6450FC1D73E7}"/>
                </a:ext>
              </a:extLst>
            </p:cNvPr>
            <p:cNvSpPr/>
            <p:nvPr/>
          </p:nvSpPr>
          <p:spPr>
            <a:xfrm>
              <a:off x="11506200" y="353299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D8759464-78A0-A152-ACC4-EF054C25001D}"/>
                </a:ext>
              </a:extLst>
            </p:cNvPr>
            <p:cNvSpPr/>
            <p:nvPr/>
          </p:nvSpPr>
          <p:spPr>
            <a:xfrm>
              <a:off x="10134600" y="35154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CFD96B6D-B4D5-EE54-A4BC-0FE9387F4817}"/>
                </a:ext>
              </a:extLst>
            </p:cNvPr>
            <p:cNvSpPr/>
            <p:nvPr/>
          </p:nvSpPr>
          <p:spPr>
            <a:xfrm>
              <a:off x="10134600" y="4192629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id="{D3A453D3-2600-050A-AB4A-D6F7A44AF0D4}"/>
                </a:ext>
              </a:extLst>
            </p:cNvPr>
            <p:cNvSpPr/>
            <p:nvPr/>
          </p:nvSpPr>
          <p:spPr>
            <a:xfrm>
              <a:off x="10820400" y="4212586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60D9CD39-96A1-C7C0-5CD7-8CFEFE1D4B5A}"/>
                </a:ext>
              </a:extLst>
            </p:cNvPr>
            <p:cNvSpPr/>
            <p:nvPr/>
          </p:nvSpPr>
          <p:spPr>
            <a:xfrm>
              <a:off x="11506200" y="421258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162FAC0F-00B0-B493-A9D7-BC5533777A51}"/>
                </a:ext>
              </a:extLst>
            </p:cNvPr>
            <p:cNvSpPr/>
            <p:nvPr/>
          </p:nvSpPr>
          <p:spPr>
            <a:xfrm>
              <a:off x="12192000" y="421258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FDF41BD2-243B-FDA7-D4CF-8E7105BA978A}"/>
                </a:ext>
              </a:extLst>
            </p:cNvPr>
            <p:cNvSpPr/>
            <p:nvPr/>
          </p:nvSpPr>
          <p:spPr>
            <a:xfrm>
              <a:off x="12192000" y="489112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C62511D6-C448-DAA5-6793-487E8253BAFC}"/>
                </a:ext>
              </a:extLst>
            </p:cNvPr>
            <p:cNvSpPr/>
            <p:nvPr/>
          </p:nvSpPr>
          <p:spPr>
            <a:xfrm>
              <a:off x="10820400" y="489112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BFC123D9-B418-8C67-B275-F30F3C38D829}"/>
                </a:ext>
              </a:extLst>
            </p:cNvPr>
            <p:cNvSpPr/>
            <p:nvPr/>
          </p:nvSpPr>
          <p:spPr>
            <a:xfrm>
              <a:off x="11506200" y="488538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145607FB-EE20-C628-BB60-CA8569504F3C}"/>
                </a:ext>
              </a:extLst>
            </p:cNvPr>
            <p:cNvSpPr/>
            <p:nvPr/>
          </p:nvSpPr>
          <p:spPr>
            <a:xfrm>
              <a:off x="10134600" y="486783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C932CC19-43CE-E07F-C89B-5D33E3946116}"/>
                </a:ext>
              </a:extLst>
            </p:cNvPr>
            <p:cNvSpPr/>
            <p:nvPr/>
          </p:nvSpPr>
          <p:spPr>
            <a:xfrm>
              <a:off x="10132996" y="55450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1B1DBA31-40EA-A14A-C9A7-B557672EF5C1}"/>
                </a:ext>
              </a:extLst>
            </p:cNvPr>
            <p:cNvSpPr/>
            <p:nvPr/>
          </p:nvSpPr>
          <p:spPr>
            <a:xfrm>
              <a:off x="10818796" y="556500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20432E52-80F1-31F8-CE5B-8E5EF28EDA1B}"/>
                </a:ext>
              </a:extLst>
            </p:cNvPr>
            <p:cNvSpPr/>
            <p:nvPr/>
          </p:nvSpPr>
          <p:spPr>
            <a:xfrm>
              <a:off x="11504596" y="5565003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ECEA74FA-87D9-E88A-3B6B-607D37C5B41D}"/>
                </a:ext>
              </a:extLst>
            </p:cNvPr>
            <p:cNvSpPr/>
            <p:nvPr/>
          </p:nvSpPr>
          <p:spPr>
            <a:xfrm>
              <a:off x="12190396" y="5565003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EE54521C-1D46-DD4E-1198-71840D48233A}"/>
                </a:ext>
              </a:extLst>
            </p:cNvPr>
            <p:cNvSpPr/>
            <p:nvPr/>
          </p:nvSpPr>
          <p:spPr>
            <a:xfrm>
              <a:off x="12190396" y="62435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3" name="타원 112">
              <a:extLst>
                <a:ext uri="{FF2B5EF4-FFF2-40B4-BE49-F238E27FC236}">
                  <a16:creationId xmlns:a16="http://schemas.microsoft.com/office/drawing/2014/main" id="{3D2DDC12-39C8-E2AA-C657-36669F248515}"/>
                </a:ext>
              </a:extLst>
            </p:cNvPr>
            <p:cNvSpPr/>
            <p:nvPr/>
          </p:nvSpPr>
          <p:spPr>
            <a:xfrm>
              <a:off x="10818796" y="62435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2D5762BD-2A1A-D65D-D101-EA65F74F9BA4}"/>
                </a:ext>
              </a:extLst>
            </p:cNvPr>
            <p:cNvSpPr/>
            <p:nvPr/>
          </p:nvSpPr>
          <p:spPr>
            <a:xfrm>
              <a:off x="11504596" y="6237802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30EECD94-FCA6-4C62-DDE1-1CF6DDE4C47A}"/>
                </a:ext>
              </a:extLst>
            </p:cNvPr>
            <p:cNvSpPr/>
            <p:nvPr/>
          </p:nvSpPr>
          <p:spPr>
            <a:xfrm>
              <a:off x="10132996" y="6220252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458AA120-0630-A8EB-BEDF-13D5AC9BF4B7}"/>
                </a:ext>
              </a:extLst>
            </p:cNvPr>
            <p:cNvSpPr/>
            <p:nvPr/>
          </p:nvSpPr>
          <p:spPr>
            <a:xfrm>
              <a:off x="12879404" y="285678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2B56F657-9D38-12DB-1BEF-2B6D8B5023A4}"/>
                </a:ext>
              </a:extLst>
            </p:cNvPr>
            <p:cNvSpPr/>
            <p:nvPr/>
          </p:nvSpPr>
          <p:spPr>
            <a:xfrm>
              <a:off x="13565204" y="287674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5B8FC3A6-8FEC-3DD2-81FA-1EF4401CE161}"/>
                </a:ext>
              </a:extLst>
            </p:cNvPr>
            <p:cNvSpPr/>
            <p:nvPr/>
          </p:nvSpPr>
          <p:spPr>
            <a:xfrm>
              <a:off x="14251004" y="287674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9" name="타원 118">
              <a:extLst>
                <a:ext uri="{FF2B5EF4-FFF2-40B4-BE49-F238E27FC236}">
                  <a16:creationId xmlns:a16="http://schemas.microsoft.com/office/drawing/2014/main" id="{504FD060-DC4D-9D12-3909-DCC5D457FAE0}"/>
                </a:ext>
              </a:extLst>
            </p:cNvPr>
            <p:cNvSpPr/>
            <p:nvPr/>
          </p:nvSpPr>
          <p:spPr>
            <a:xfrm>
              <a:off x="14936804" y="287674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0875A7B5-3C99-F0D2-269B-32AD58937737}"/>
                </a:ext>
              </a:extLst>
            </p:cNvPr>
            <p:cNvSpPr/>
            <p:nvPr/>
          </p:nvSpPr>
          <p:spPr>
            <a:xfrm>
              <a:off x="14936804" y="3555284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685E24F5-7A63-BBB4-01C4-F95A088D86B2}"/>
                </a:ext>
              </a:extLst>
            </p:cNvPr>
            <p:cNvSpPr/>
            <p:nvPr/>
          </p:nvSpPr>
          <p:spPr>
            <a:xfrm>
              <a:off x="13565204" y="355528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2" name="타원 121">
              <a:extLst>
                <a:ext uri="{FF2B5EF4-FFF2-40B4-BE49-F238E27FC236}">
                  <a16:creationId xmlns:a16="http://schemas.microsoft.com/office/drawing/2014/main" id="{0A776064-992F-1D92-5FA9-9A1D73492EED}"/>
                </a:ext>
              </a:extLst>
            </p:cNvPr>
            <p:cNvSpPr/>
            <p:nvPr/>
          </p:nvSpPr>
          <p:spPr>
            <a:xfrm>
              <a:off x="14251004" y="3549540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39A40C52-29DA-C94F-9E95-EFBED7D35471}"/>
                </a:ext>
              </a:extLst>
            </p:cNvPr>
            <p:cNvSpPr/>
            <p:nvPr/>
          </p:nvSpPr>
          <p:spPr>
            <a:xfrm>
              <a:off x="12879404" y="35319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8E861B39-C36F-F4EB-B5A7-6B1380CD4DEF}"/>
                </a:ext>
              </a:extLst>
            </p:cNvPr>
            <p:cNvSpPr/>
            <p:nvPr/>
          </p:nvSpPr>
          <p:spPr>
            <a:xfrm>
              <a:off x="12879404" y="420917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DEB319EB-46F4-48DE-A257-23C130AE4C08}"/>
                </a:ext>
              </a:extLst>
            </p:cNvPr>
            <p:cNvSpPr/>
            <p:nvPr/>
          </p:nvSpPr>
          <p:spPr>
            <a:xfrm>
              <a:off x="13565204" y="422912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343AF215-DA65-0009-019B-733849CC2503}"/>
                </a:ext>
              </a:extLst>
            </p:cNvPr>
            <p:cNvSpPr/>
            <p:nvPr/>
          </p:nvSpPr>
          <p:spPr>
            <a:xfrm>
              <a:off x="14251004" y="422912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2067D6DB-FF92-3444-A2AF-27FF8511B311}"/>
                </a:ext>
              </a:extLst>
            </p:cNvPr>
            <p:cNvSpPr/>
            <p:nvPr/>
          </p:nvSpPr>
          <p:spPr>
            <a:xfrm>
              <a:off x="14936804" y="422912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B46A6D69-F80C-8EAA-31DF-6A15B8194034}"/>
                </a:ext>
              </a:extLst>
            </p:cNvPr>
            <p:cNvSpPr/>
            <p:nvPr/>
          </p:nvSpPr>
          <p:spPr>
            <a:xfrm>
              <a:off x="14936804" y="490767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07BFCF1F-D55C-3556-846D-479F5C744E6E}"/>
                </a:ext>
              </a:extLst>
            </p:cNvPr>
            <p:cNvSpPr/>
            <p:nvPr/>
          </p:nvSpPr>
          <p:spPr>
            <a:xfrm>
              <a:off x="13565204" y="490767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타원 129">
              <a:extLst>
                <a:ext uri="{FF2B5EF4-FFF2-40B4-BE49-F238E27FC236}">
                  <a16:creationId xmlns:a16="http://schemas.microsoft.com/office/drawing/2014/main" id="{E4B11194-99F7-2698-2509-9ECB4B1BB443}"/>
                </a:ext>
              </a:extLst>
            </p:cNvPr>
            <p:cNvSpPr/>
            <p:nvPr/>
          </p:nvSpPr>
          <p:spPr>
            <a:xfrm>
              <a:off x="14251004" y="490192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id="{17CC3F31-4AE6-8D2A-3C1B-3DAC4615F8F2}"/>
                </a:ext>
              </a:extLst>
            </p:cNvPr>
            <p:cNvSpPr/>
            <p:nvPr/>
          </p:nvSpPr>
          <p:spPr>
            <a:xfrm>
              <a:off x="12879404" y="488437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8B5B3331-5AF8-A622-25D1-7667EF60942D}"/>
                </a:ext>
              </a:extLst>
            </p:cNvPr>
            <p:cNvSpPr/>
            <p:nvPr/>
          </p:nvSpPr>
          <p:spPr>
            <a:xfrm>
              <a:off x="12877800" y="55615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C849F113-C730-3632-2B59-8D195452557A}"/>
                </a:ext>
              </a:extLst>
            </p:cNvPr>
            <p:cNvSpPr/>
            <p:nvPr/>
          </p:nvSpPr>
          <p:spPr>
            <a:xfrm>
              <a:off x="13563600" y="55815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0C0747F7-118A-BDA4-294D-F56B3AA99CBB}"/>
                </a:ext>
              </a:extLst>
            </p:cNvPr>
            <p:cNvSpPr/>
            <p:nvPr/>
          </p:nvSpPr>
          <p:spPr>
            <a:xfrm>
              <a:off x="14249400" y="55815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9FF2E3D5-D786-8E1B-556D-978A0C83808B}"/>
                </a:ext>
              </a:extLst>
            </p:cNvPr>
            <p:cNvSpPr/>
            <p:nvPr/>
          </p:nvSpPr>
          <p:spPr>
            <a:xfrm>
              <a:off x="14935200" y="55815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id="{A8228FC1-B24E-A179-3CCA-8DF3DBCDDBE0}"/>
                </a:ext>
              </a:extLst>
            </p:cNvPr>
            <p:cNvSpPr/>
            <p:nvPr/>
          </p:nvSpPr>
          <p:spPr>
            <a:xfrm>
              <a:off x="14935200" y="62600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타원 136">
              <a:extLst>
                <a:ext uri="{FF2B5EF4-FFF2-40B4-BE49-F238E27FC236}">
                  <a16:creationId xmlns:a16="http://schemas.microsoft.com/office/drawing/2014/main" id="{80112A8E-1CD7-F86A-050B-F0DB1FD47E83}"/>
                </a:ext>
              </a:extLst>
            </p:cNvPr>
            <p:cNvSpPr/>
            <p:nvPr/>
          </p:nvSpPr>
          <p:spPr>
            <a:xfrm>
              <a:off x="13563600" y="62600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E2D97B60-DA13-4D28-0710-2BFF6DE0EF39}"/>
                </a:ext>
              </a:extLst>
            </p:cNvPr>
            <p:cNvSpPr/>
            <p:nvPr/>
          </p:nvSpPr>
          <p:spPr>
            <a:xfrm>
              <a:off x="14249400" y="62543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A7BD016A-0EB3-C267-0F14-76DD39A79ADB}"/>
                </a:ext>
              </a:extLst>
            </p:cNvPr>
            <p:cNvSpPr/>
            <p:nvPr/>
          </p:nvSpPr>
          <p:spPr>
            <a:xfrm>
              <a:off x="12877800" y="623679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id="{357141D5-5D4E-4A22-30A0-F038B21812B4}"/>
                </a:ext>
              </a:extLst>
            </p:cNvPr>
            <p:cNvSpPr/>
            <p:nvPr/>
          </p:nvSpPr>
          <p:spPr>
            <a:xfrm>
              <a:off x="10132996" y="68930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1" name="타원 140">
              <a:extLst>
                <a:ext uri="{FF2B5EF4-FFF2-40B4-BE49-F238E27FC236}">
                  <a16:creationId xmlns:a16="http://schemas.microsoft.com/office/drawing/2014/main" id="{D90239F1-33AF-97EC-E0BE-EC35AF6C1B2E}"/>
                </a:ext>
              </a:extLst>
            </p:cNvPr>
            <p:cNvSpPr/>
            <p:nvPr/>
          </p:nvSpPr>
          <p:spPr>
            <a:xfrm>
              <a:off x="10818796" y="691300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타원 141">
              <a:extLst>
                <a:ext uri="{FF2B5EF4-FFF2-40B4-BE49-F238E27FC236}">
                  <a16:creationId xmlns:a16="http://schemas.microsoft.com/office/drawing/2014/main" id="{1BD3BC45-7C5D-3F22-3898-81C7D4C0ACE2}"/>
                </a:ext>
              </a:extLst>
            </p:cNvPr>
            <p:cNvSpPr/>
            <p:nvPr/>
          </p:nvSpPr>
          <p:spPr>
            <a:xfrm>
              <a:off x="11504596" y="691300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6D990542-D362-9877-3E69-D428D1DF929B}"/>
                </a:ext>
              </a:extLst>
            </p:cNvPr>
            <p:cNvSpPr/>
            <p:nvPr/>
          </p:nvSpPr>
          <p:spPr>
            <a:xfrm>
              <a:off x="12190396" y="691300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45B43545-CEDF-57A7-ABB0-09C995A1AB9F}"/>
                </a:ext>
              </a:extLst>
            </p:cNvPr>
            <p:cNvSpPr/>
            <p:nvPr/>
          </p:nvSpPr>
          <p:spPr>
            <a:xfrm>
              <a:off x="12190396" y="75915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144">
              <a:extLst>
                <a:ext uri="{FF2B5EF4-FFF2-40B4-BE49-F238E27FC236}">
                  <a16:creationId xmlns:a16="http://schemas.microsoft.com/office/drawing/2014/main" id="{A3E1133A-0C45-EC57-E8C8-D740D676C936}"/>
                </a:ext>
              </a:extLst>
            </p:cNvPr>
            <p:cNvSpPr/>
            <p:nvPr/>
          </p:nvSpPr>
          <p:spPr>
            <a:xfrm>
              <a:off x="10818796" y="75915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145">
              <a:extLst>
                <a:ext uri="{FF2B5EF4-FFF2-40B4-BE49-F238E27FC236}">
                  <a16:creationId xmlns:a16="http://schemas.microsoft.com/office/drawing/2014/main" id="{62061D1C-F27E-8311-5AD6-0462CBECFE0C}"/>
                </a:ext>
              </a:extLst>
            </p:cNvPr>
            <p:cNvSpPr/>
            <p:nvPr/>
          </p:nvSpPr>
          <p:spPr>
            <a:xfrm>
              <a:off x="11504596" y="758580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5C090DC9-44A1-373B-B929-7E365212DD53}"/>
                </a:ext>
              </a:extLst>
            </p:cNvPr>
            <p:cNvSpPr/>
            <p:nvPr/>
          </p:nvSpPr>
          <p:spPr>
            <a:xfrm>
              <a:off x="10132996" y="756825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442C1AD3-2E01-6599-4D2E-5250C841A3C1}"/>
                </a:ext>
              </a:extLst>
            </p:cNvPr>
            <p:cNvSpPr/>
            <p:nvPr/>
          </p:nvSpPr>
          <p:spPr>
            <a:xfrm>
              <a:off x="12877800" y="69095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BA854839-64ED-C06E-C63C-5E5C9546D226}"/>
                </a:ext>
              </a:extLst>
            </p:cNvPr>
            <p:cNvSpPr/>
            <p:nvPr/>
          </p:nvSpPr>
          <p:spPr>
            <a:xfrm>
              <a:off x="13563600" y="69295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0" name="타원 149">
              <a:extLst>
                <a:ext uri="{FF2B5EF4-FFF2-40B4-BE49-F238E27FC236}">
                  <a16:creationId xmlns:a16="http://schemas.microsoft.com/office/drawing/2014/main" id="{4F441AEB-B979-18D1-F0D5-38DB5DE00BA8}"/>
                </a:ext>
              </a:extLst>
            </p:cNvPr>
            <p:cNvSpPr/>
            <p:nvPr/>
          </p:nvSpPr>
          <p:spPr>
            <a:xfrm>
              <a:off x="14249400" y="69295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1" name="타원 150">
              <a:extLst>
                <a:ext uri="{FF2B5EF4-FFF2-40B4-BE49-F238E27FC236}">
                  <a16:creationId xmlns:a16="http://schemas.microsoft.com/office/drawing/2014/main" id="{ADCC3035-3FE6-DB45-FEDB-5B1A1D9295A4}"/>
                </a:ext>
              </a:extLst>
            </p:cNvPr>
            <p:cNvSpPr/>
            <p:nvPr/>
          </p:nvSpPr>
          <p:spPr>
            <a:xfrm>
              <a:off x="14935200" y="69295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2" name="타원 151">
              <a:extLst>
                <a:ext uri="{FF2B5EF4-FFF2-40B4-BE49-F238E27FC236}">
                  <a16:creationId xmlns:a16="http://schemas.microsoft.com/office/drawing/2014/main" id="{EFBF3E84-E593-A51F-8A04-DBB68074BCA4}"/>
                </a:ext>
              </a:extLst>
            </p:cNvPr>
            <p:cNvSpPr/>
            <p:nvPr/>
          </p:nvSpPr>
          <p:spPr>
            <a:xfrm>
              <a:off x="14935200" y="76080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3" name="타원 152">
              <a:extLst>
                <a:ext uri="{FF2B5EF4-FFF2-40B4-BE49-F238E27FC236}">
                  <a16:creationId xmlns:a16="http://schemas.microsoft.com/office/drawing/2014/main" id="{F0633EB0-4AF6-BB65-158C-351073F9B894}"/>
                </a:ext>
              </a:extLst>
            </p:cNvPr>
            <p:cNvSpPr/>
            <p:nvPr/>
          </p:nvSpPr>
          <p:spPr>
            <a:xfrm>
              <a:off x="13563600" y="7608090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" name="타원 153">
              <a:extLst>
                <a:ext uri="{FF2B5EF4-FFF2-40B4-BE49-F238E27FC236}">
                  <a16:creationId xmlns:a16="http://schemas.microsoft.com/office/drawing/2014/main" id="{4345667F-DBA3-0ED0-906A-00455F6B3281}"/>
                </a:ext>
              </a:extLst>
            </p:cNvPr>
            <p:cNvSpPr/>
            <p:nvPr/>
          </p:nvSpPr>
          <p:spPr>
            <a:xfrm>
              <a:off x="14249400" y="76023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타원 154">
              <a:extLst>
                <a:ext uri="{FF2B5EF4-FFF2-40B4-BE49-F238E27FC236}">
                  <a16:creationId xmlns:a16="http://schemas.microsoft.com/office/drawing/2014/main" id="{35CCC172-993D-61B8-ADBE-54A19E0CFC50}"/>
                </a:ext>
              </a:extLst>
            </p:cNvPr>
            <p:cNvSpPr/>
            <p:nvPr/>
          </p:nvSpPr>
          <p:spPr>
            <a:xfrm>
              <a:off x="12877800" y="7584796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" name="Picture 4">
            <a:extLst>
              <a:ext uri="{FF2B5EF4-FFF2-40B4-BE49-F238E27FC236}">
                <a16:creationId xmlns:a16="http://schemas.microsoft.com/office/drawing/2014/main" id="{1C560CFF-2272-2F15-749D-D115E220AF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266" t="86204" r="22245" b="2759"/>
          <a:stretch>
            <a:fillRect/>
          </a:stretch>
        </p:blipFill>
        <p:spPr>
          <a:xfrm>
            <a:off x="1752600" y="7218293"/>
            <a:ext cx="4343400" cy="953605"/>
          </a:xfrm>
          <a:prstGeom prst="rect">
            <a:avLst/>
          </a:prstGeom>
        </p:spPr>
      </p:pic>
      <p:sp>
        <p:nvSpPr>
          <p:cNvPr id="212" name="TextBox 211">
            <a:extLst>
              <a:ext uri="{FF2B5EF4-FFF2-40B4-BE49-F238E27FC236}">
                <a16:creationId xmlns:a16="http://schemas.microsoft.com/office/drawing/2014/main" id="{7600CD01-3342-DBD3-3AFD-F4B1E6B44D6F}"/>
              </a:ext>
            </a:extLst>
          </p:cNvPr>
          <p:cNvSpPr txBox="1"/>
          <p:nvPr/>
        </p:nvSpPr>
        <p:spPr>
          <a:xfrm>
            <a:off x="6741469" y="3074682"/>
            <a:ext cx="9489131" cy="790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/>
              <a:t>올바른 타이밍에 누르면 </a:t>
            </a:r>
            <a:r>
              <a:rPr lang="ko-KR" altLang="en-US" sz="3600" b="1" u="sng" dirty="0"/>
              <a:t>성공</a:t>
            </a:r>
            <a:r>
              <a:rPr lang="en-US" altLang="ko-KR" sz="3600" b="1" dirty="0"/>
              <a:t>:</a:t>
            </a:r>
          </a:p>
          <a:p>
            <a:endParaRPr lang="en-US" altLang="ko-KR" sz="2400" b="1" dirty="0"/>
          </a:p>
          <a:p>
            <a:r>
              <a:rPr lang="ko-KR" altLang="en-US" sz="2400" b="1" dirty="0"/>
              <a:t>  </a:t>
            </a:r>
            <a:r>
              <a:rPr lang="en-US" altLang="ko-KR" sz="2400" b="1" dirty="0"/>
              <a:t>- &gt; </a:t>
            </a:r>
            <a:r>
              <a:rPr lang="ko-KR" altLang="en-US" sz="2400" b="1" dirty="0"/>
              <a:t>정확도에 따라 점수를 얻는다</a:t>
            </a:r>
            <a:r>
              <a:rPr lang="en-US" altLang="ko-KR" sz="2400" b="1" dirty="0"/>
              <a:t>.</a:t>
            </a:r>
          </a:p>
          <a:p>
            <a:endParaRPr lang="en-US" altLang="ko-KR" sz="2400" b="1" dirty="0"/>
          </a:p>
          <a:p>
            <a:r>
              <a:rPr lang="en-US" altLang="ko-KR" sz="2400" b="1" dirty="0"/>
              <a:t> - &gt; </a:t>
            </a:r>
            <a:r>
              <a:rPr lang="ko-KR" altLang="en-US" sz="2400" b="1" dirty="0"/>
              <a:t>연속으로 성공할 경우 콤보 수치가 쌓인다</a:t>
            </a:r>
            <a:r>
              <a:rPr lang="en-US" altLang="ko-KR" sz="2400" b="1" dirty="0"/>
              <a:t>.</a:t>
            </a:r>
          </a:p>
          <a:p>
            <a:endParaRPr lang="en-US" altLang="ko-KR" sz="2400" b="1" dirty="0"/>
          </a:p>
          <a:p>
            <a:r>
              <a:rPr lang="ko-KR" altLang="en-US" sz="2400" b="1" dirty="0"/>
              <a:t> </a:t>
            </a:r>
            <a:r>
              <a:rPr lang="en-US" altLang="ko-KR" sz="2400" b="1" dirty="0"/>
              <a:t>- &gt; </a:t>
            </a:r>
            <a:r>
              <a:rPr lang="ko-KR" altLang="en-US" sz="2400" b="1" dirty="0"/>
              <a:t>한 번 성공할 때마다 점점 노트가 내려오는 속도가 빨라진다</a:t>
            </a:r>
            <a:r>
              <a:rPr lang="en-US" altLang="ko-KR" sz="2400" b="1" dirty="0"/>
              <a:t>.</a:t>
            </a:r>
          </a:p>
          <a:p>
            <a:endParaRPr lang="en-US" altLang="ko-KR" sz="2400" b="1" dirty="0"/>
          </a:p>
          <a:p>
            <a:r>
              <a:rPr lang="en-US" altLang="ko-KR" sz="2400" b="1" dirty="0"/>
              <a:t>  - &gt; </a:t>
            </a:r>
            <a:r>
              <a:rPr lang="ko-KR" altLang="en-US" sz="2400" b="1" dirty="0"/>
              <a:t>판정에 따라 다른 효과음 출력</a:t>
            </a:r>
            <a:endParaRPr lang="en-US" altLang="ko-KR" sz="2400" b="1" dirty="0"/>
          </a:p>
          <a:p>
            <a:endParaRPr lang="en-US" altLang="ko-KR" sz="2400" b="1" dirty="0"/>
          </a:p>
          <a:p>
            <a:r>
              <a:rPr lang="ko-KR" altLang="en-US" sz="3600" b="1" dirty="0"/>
              <a:t>잘못된 타이밍에 누르거나 놓쳐버리면 </a:t>
            </a:r>
            <a:r>
              <a:rPr lang="ko-KR" altLang="en-US" sz="3600" b="1" u="sng" dirty="0"/>
              <a:t>실패</a:t>
            </a:r>
            <a:r>
              <a:rPr lang="en-US" altLang="ko-KR" sz="3600" b="1" dirty="0"/>
              <a:t>:</a:t>
            </a:r>
          </a:p>
          <a:p>
            <a:endParaRPr lang="en-US" altLang="ko-KR" sz="2800" b="1" dirty="0"/>
          </a:p>
          <a:p>
            <a:r>
              <a:rPr lang="en-US" altLang="ko-KR" sz="2400" b="1" dirty="0"/>
              <a:t>  - &gt;  </a:t>
            </a:r>
            <a:r>
              <a:rPr lang="ko-KR" altLang="en-US" sz="2400" b="1" dirty="0"/>
              <a:t>목숨을 하나 잃고 콤보는 초기화</a:t>
            </a:r>
            <a:endParaRPr lang="en-US" altLang="ko-KR" sz="2400" b="1" dirty="0"/>
          </a:p>
          <a:p>
            <a:endParaRPr lang="en-US" altLang="ko-KR" sz="2400" b="1" dirty="0"/>
          </a:p>
          <a:p>
            <a:r>
              <a:rPr lang="en-US" altLang="ko-KR" sz="2400" b="1" dirty="0"/>
              <a:t>  - &gt;  </a:t>
            </a:r>
            <a:r>
              <a:rPr lang="ko-KR" altLang="en-US" sz="2400" b="1" dirty="0"/>
              <a:t>목숨이 다 없어지면 게임 종료</a:t>
            </a:r>
            <a:r>
              <a:rPr lang="en-US" altLang="ko-KR" sz="2400" b="1" dirty="0"/>
              <a:t>.</a:t>
            </a:r>
          </a:p>
          <a:p>
            <a:endParaRPr lang="en-US" altLang="ko-KR" sz="2400" b="1" dirty="0"/>
          </a:p>
          <a:p>
            <a:r>
              <a:rPr lang="en-US" altLang="ko-KR" sz="2400" b="1" dirty="0"/>
              <a:t>  - &gt; </a:t>
            </a:r>
            <a:r>
              <a:rPr lang="ko-KR" altLang="en-US" sz="2400" b="1" dirty="0"/>
              <a:t>게임</a:t>
            </a:r>
            <a:r>
              <a:rPr lang="en-US" altLang="ko-KR" sz="2400" b="1" dirty="0"/>
              <a:t> </a:t>
            </a:r>
            <a:r>
              <a:rPr lang="ko-KR" altLang="en-US" sz="2400" b="1" dirty="0"/>
              <a:t>종료 시 최고기록이면 저장</a:t>
            </a:r>
            <a:endParaRPr lang="en-US" altLang="ko-KR" sz="2400" b="1" dirty="0"/>
          </a:p>
          <a:p>
            <a:endParaRPr lang="en-US" altLang="ko-KR" sz="2400" b="1" dirty="0"/>
          </a:p>
          <a:p>
            <a:endParaRPr lang="en-US" altLang="ko-KR" sz="2400" b="1" dirty="0"/>
          </a:p>
          <a:p>
            <a:endParaRPr lang="ko-KR" altLang="en-US" sz="2400" b="1" dirty="0"/>
          </a:p>
        </p:txBody>
      </p:sp>
      <p:cxnSp>
        <p:nvCxnSpPr>
          <p:cNvPr id="213" name="직선 연결선 212">
            <a:extLst>
              <a:ext uri="{FF2B5EF4-FFF2-40B4-BE49-F238E27FC236}">
                <a16:creationId xmlns:a16="http://schemas.microsoft.com/office/drawing/2014/main" id="{BAEEDE61-EEFF-1933-16E8-904C9B69DE50}"/>
              </a:ext>
            </a:extLst>
          </p:cNvPr>
          <p:cNvCxnSpPr/>
          <p:nvPr/>
        </p:nvCxnSpPr>
        <p:spPr>
          <a:xfrm flipH="1">
            <a:off x="1598934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직선 연결선 213">
            <a:extLst>
              <a:ext uri="{FF2B5EF4-FFF2-40B4-BE49-F238E27FC236}">
                <a16:creationId xmlns:a16="http://schemas.microsoft.com/office/drawing/2014/main" id="{9A22BBE0-704B-8D3F-DF0C-5FFFAD36400A}"/>
              </a:ext>
            </a:extLst>
          </p:cNvPr>
          <p:cNvCxnSpPr/>
          <p:nvPr/>
        </p:nvCxnSpPr>
        <p:spPr>
          <a:xfrm flipH="1">
            <a:off x="2741934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직선 연결선 214">
            <a:extLst>
              <a:ext uri="{FF2B5EF4-FFF2-40B4-BE49-F238E27FC236}">
                <a16:creationId xmlns:a16="http://schemas.microsoft.com/office/drawing/2014/main" id="{CE921815-DB23-585E-0777-656FA531A73C}"/>
              </a:ext>
            </a:extLst>
          </p:cNvPr>
          <p:cNvCxnSpPr/>
          <p:nvPr/>
        </p:nvCxnSpPr>
        <p:spPr>
          <a:xfrm flipH="1">
            <a:off x="3796376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직선 연결선 215">
            <a:extLst>
              <a:ext uri="{FF2B5EF4-FFF2-40B4-BE49-F238E27FC236}">
                <a16:creationId xmlns:a16="http://schemas.microsoft.com/office/drawing/2014/main" id="{8CD0EB0D-434D-B556-3C9A-B1630D3C3977}"/>
              </a:ext>
            </a:extLst>
          </p:cNvPr>
          <p:cNvCxnSpPr/>
          <p:nvPr/>
        </p:nvCxnSpPr>
        <p:spPr>
          <a:xfrm flipH="1">
            <a:off x="4908721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직선 연결선 216">
            <a:extLst>
              <a:ext uri="{FF2B5EF4-FFF2-40B4-BE49-F238E27FC236}">
                <a16:creationId xmlns:a16="http://schemas.microsoft.com/office/drawing/2014/main" id="{F556ADF3-ADC7-06AA-D9C2-ED2A311BAC85}"/>
              </a:ext>
            </a:extLst>
          </p:cNvPr>
          <p:cNvCxnSpPr/>
          <p:nvPr/>
        </p:nvCxnSpPr>
        <p:spPr>
          <a:xfrm flipH="1">
            <a:off x="6019800" y="2921261"/>
            <a:ext cx="1266" cy="3827669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045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</a:t>
            </a:r>
            <a:r>
              <a:rPr lang="en-US" sz="2000" spc="-100" dirty="0">
                <a:solidFill>
                  <a:srgbClr val="BACCC3"/>
                </a:solidFill>
                <a:latin typeface="Josefin Sans SemiBold"/>
              </a:rPr>
              <a:t>1</a:t>
            </a:r>
            <a:endParaRPr lang="en-US" sz="2000" b="0" i="0" u="none" strike="noStrike" spc="-100" dirty="0">
              <a:solidFill>
                <a:srgbClr val="BACCC3"/>
              </a:solidFill>
              <a:latin typeface="Josefin Sans Semi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기능 소개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5" name="Picture 4">
            <a:extLst>
              <a:ext uri="{FF2B5EF4-FFF2-40B4-BE49-F238E27FC236}">
                <a16:creationId xmlns:a16="http://schemas.microsoft.com/office/drawing/2014/main" id="{958EE4D7-61AE-BC58-FC16-A2AEC2B4D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962778"/>
            <a:ext cx="7683489" cy="5876421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CFF897FE-76AD-BC13-21A4-15C1CB10172A}"/>
              </a:ext>
            </a:extLst>
          </p:cNvPr>
          <p:cNvSpPr/>
          <p:nvPr/>
        </p:nvSpPr>
        <p:spPr>
          <a:xfrm>
            <a:off x="5715000" y="7962900"/>
            <a:ext cx="2209800" cy="685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7D215A72-4688-6DCB-7BB8-04F45D1E4CA2}"/>
              </a:ext>
            </a:extLst>
          </p:cNvPr>
          <p:cNvCxnSpPr>
            <a:cxnSpLocks/>
          </p:cNvCxnSpPr>
          <p:nvPr/>
        </p:nvCxnSpPr>
        <p:spPr>
          <a:xfrm>
            <a:off x="7924800" y="8115300"/>
            <a:ext cx="31242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4A0D545-740F-6B7F-E046-BCD4F0F4D576}"/>
              </a:ext>
            </a:extLst>
          </p:cNvPr>
          <p:cNvSpPr txBox="1"/>
          <p:nvPr/>
        </p:nvSpPr>
        <p:spPr>
          <a:xfrm>
            <a:off x="11047228" y="7392025"/>
            <a:ext cx="4114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떨어지는 노트들을 타이밍에 맞게 누른다</a:t>
            </a:r>
            <a:endParaRPr lang="en-US" altLang="ko-KR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F335914-5CC5-6CCF-226E-0801E0018C73}"/>
              </a:ext>
            </a:extLst>
          </p:cNvPr>
          <p:cNvSpPr/>
          <p:nvPr/>
        </p:nvSpPr>
        <p:spPr>
          <a:xfrm>
            <a:off x="2743200" y="7962900"/>
            <a:ext cx="2895600" cy="685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2FBD3B3-CA9D-B26C-CE76-C4F8D8A3DC2A}"/>
              </a:ext>
            </a:extLst>
          </p:cNvPr>
          <p:cNvCxnSpPr>
            <a:cxnSpLocks/>
          </p:cNvCxnSpPr>
          <p:nvPr/>
        </p:nvCxnSpPr>
        <p:spPr>
          <a:xfrm>
            <a:off x="4038600" y="9715500"/>
            <a:ext cx="80772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E9FB7E4-DB15-60DC-CFE0-9A445CD63128}"/>
              </a:ext>
            </a:extLst>
          </p:cNvPr>
          <p:cNvCxnSpPr>
            <a:cxnSpLocks/>
          </p:cNvCxnSpPr>
          <p:nvPr/>
        </p:nvCxnSpPr>
        <p:spPr>
          <a:xfrm>
            <a:off x="4038600" y="8619622"/>
            <a:ext cx="0" cy="109587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09DF746-99BF-EC13-0EB2-54CBA32D215C}"/>
              </a:ext>
            </a:extLst>
          </p:cNvPr>
          <p:cNvSpPr txBox="1"/>
          <p:nvPr/>
        </p:nvSpPr>
        <p:spPr>
          <a:xfrm>
            <a:off x="12344400" y="9029700"/>
            <a:ext cx="4114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슬라이드로 게임을 다양하게 제어함</a:t>
            </a:r>
            <a:endParaRPr lang="en-US" altLang="ko-KR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962778"/>
            <a:ext cx="7683489" cy="5876421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기능 소개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BADFB09-4F21-61EF-BD6B-018FFD128AEE}"/>
              </a:ext>
            </a:extLst>
          </p:cNvPr>
          <p:cNvSpPr/>
          <p:nvPr/>
        </p:nvSpPr>
        <p:spPr>
          <a:xfrm>
            <a:off x="2735140" y="7200900"/>
            <a:ext cx="770060" cy="5954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BC7438D-BDF6-E546-51A2-24C24195E8F0}"/>
              </a:ext>
            </a:extLst>
          </p:cNvPr>
          <p:cNvSpPr/>
          <p:nvPr/>
        </p:nvSpPr>
        <p:spPr>
          <a:xfrm>
            <a:off x="2743200" y="7848600"/>
            <a:ext cx="2895600" cy="3428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0836421-88EF-370A-A30A-65F6C75F8A76}"/>
              </a:ext>
            </a:extLst>
          </p:cNvPr>
          <p:cNvCxnSpPr>
            <a:cxnSpLocks/>
          </p:cNvCxnSpPr>
          <p:nvPr/>
        </p:nvCxnSpPr>
        <p:spPr>
          <a:xfrm>
            <a:off x="4987771" y="7353300"/>
            <a:ext cx="521099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1C8253D5-48FA-AD4A-03AD-95D5B26B7ED8}"/>
              </a:ext>
            </a:extLst>
          </p:cNvPr>
          <p:cNvCxnSpPr>
            <a:cxnSpLocks/>
          </p:cNvCxnSpPr>
          <p:nvPr/>
        </p:nvCxnSpPr>
        <p:spPr>
          <a:xfrm>
            <a:off x="5638800" y="8191500"/>
            <a:ext cx="521099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046FD81-576A-353A-98D8-AFFB858076E5}"/>
              </a:ext>
            </a:extLst>
          </p:cNvPr>
          <p:cNvSpPr txBox="1"/>
          <p:nvPr/>
        </p:nvSpPr>
        <p:spPr>
          <a:xfrm>
            <a:off x="10969368" y="7714446"/>
            <a:ext cx="43468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남은 목숨을 </a:t>
            </a:r>
            <a:r>
              <a:rPr lang="en-US" altLang="ko-KR" sz="2800" dirty="0"/>
              <a:t>led</a:t>
            </a:r>
            <a:r>
              <a:rPr lang="ko-KR" altLang="en-US" sz="2800" dirty="0"/>
              <a:t>로 표시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87AF1F-310D-AB63-0234-6B7483B57A0B}"/>
              </a:ext>
            </a:extLst>
          </p:cNvPr>
          <p:cNvSpPr txBox="1"/>
          <p:nvPr/>
        </p:nvSpPr>
        <p:spPr>
          <a:xfrm>
            <a:off x="10198761" y="6930687"/>
            <a:ext cx="3733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점수표시</a:t>
            </a:r>
            <a:endParaRPr lang="en-US" altLang="ko-KR" sz="2800" dirty="0"/>
          </a:p>
          <a:p>
            <a:endParaRPr lang="ko-KR" altLang="en-US" sz="28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451B6A0-8B50-7841-EDB2-1FAA8865B6C4}"/>
              </a:ext>
            </a:extLst>
          </p:cNvPr>
          <p:cNvSpPr/>
          <p:nvPr/>
        </p:nvSpPr>
        <p:spPr>
          <a:xfrm>
            <a:off x="3625545" y="7200900"/>
            <a:ext cx="1344794" cy="59543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9985185A-4C0F-0495-FD56-4185A6F64671}"/>
              </a:ext>
            </a:extLst>
          </p:cNvPr>
          <p:cNvCxnSpPr>
            <a:cxnSpLocks/>
          </p:cNvCxnSpPr>
          <p:nvPr/>
        </p:nvCxnSpPr>
        <p:spPr>
          <a:xfrm>
            <a:off x="3276600" y="6134100"/>
            <a:ext cx="79248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47DDAC0-C35F-FA8A-4FB3-DD48C78959D1}"/>
              </a:ext>
            </a:extLst>
          </p:cNvPr>
          <p:cNvCxnSpPr>
            <a:cxnSpLocks/>
          </p:cNvCxnSpPr>
          <p:nvPr/>
        </p:nvCxnSpPr>
        <p:spPr>
          <a:xfrm>
            <a:off x="3312685" y="6105022"/>
            <a:ext cx="0" cy="109587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3B47014-B12B-0914-6269-815E3CE67914}"/>
              </a:ext>
            </a:extLst>
          </p:cNvPr>
          <p:cNvSpPr txBox="1"/>
          <p:nvPr/>
        </p:nvSpPr>
        <p:spPr>
          <a:xfrm>
            <a:off x="11201400" y="5900988"/>
            <a:ext cx="35460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콤보 표시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CD79B-3D9E-BDBC-F276-BDFD55F07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7F2484DA-A604-52A0-A97D-A899A396A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ADE2FC79-105D-6285-98E6-5F8971389BA1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0B4C72FA-D27D-B0AA-AF2B-671722044011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하드웨어 구현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4587B0E2-7D9C-FCA8-F4D4-15B0E730337C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C994BAC3-9880-82CC-F756-1F7EE48F57AE}"/>
              </a:ext>
            </a:extLst>
          </p:cNvPr>
          <p:cNvSpPr/>
          <p:nvPr/>
        </p:nvSpPr>
        <p:spPr>
          <a:xfrm>
            <a:off x="5867400" y="4117482"/>
            <a:ext cx="5830341" cy="2778618"/>
          </a:xfrm>
          <a:prstGeom prst="rect">
            <a:avLst/>
          </a:prstGeom>
          <a:ln>
            <a:solidFill>
              <a:srgbClr val="94A29B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600" dirty="0" err="1"/>
              <a:t>Rhythm_Top</a:t>
            </a:r>
            <a:endParaRPr lang="ko-KR" altLang="en-US" sz="6600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F054B249-A5F6-3D37-F008-B1855C9A9041}"/>
              </a:ext>
            </a:extLst>
          </p:cNvPr>
          <p:cNvSpPr/>
          <p:nvPr/>
        </p:nvSpPr>
        <p:spPr>
          <a:xfrm>
            <a:off x="2672413" y="5200023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6F78F7-C6DC-84AB-6E66-3D12A120476E}"/>
              </a:ext>
            </a:extLst>
          </p:cNvPr>
          <p:cNvSpPr txBox="1"/>
          <p:nvPr/>
        </p:nvSpPr>
        <p:spPr>
          <a:xfrm>
            <a:off x="6758734" y="2405782"/>
            <a:ext cx="1417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i_Clk</a:t>
            </a:r>
            <a:endParaRPr lang="ko-KR" altLang="en-US" sz="3200" dirty="0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5F1BD7AD-CB17-3803-0C47-ED0021D6142C}"/>
              </a:ext>
            </a:extLst>
          </p:cNvPr>
          <p:cNvSpPr/>
          <p:nvPr/>
        </p:nvSpPr>
        <p:spPr>
          <a:xfrm rot="5400000">
            <a:off x="6678951" y="3328833"/>
            <a:ext cx="1105064" cy="472234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B19A75-ED34-3E8D-1F30-757CF066EB82}"/>
              </a:ext>
            </a:extLst>
          </p:cNvPr>
          <p:cNvSpPr txBox="1"/>
          <p:nvPr/>
        </p:nvSpPr>
        <p:spPr>
          <a:xfrm>
            <a:off x="9109921" y="2405782"/>
            <a:ext cx="1417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i_Rst</a:t>
            </a:r>
            <a:endParaRPr lang="ko-KR" altLang="en-US" sz="3200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46B33B04-C009-1420-EA86-54E1205743A8}"/>
              </a:ext>
            </a:extLst>
          </p:cNvPr>
          <p:cNvSpPr/>
          <p:nvPr/>
        </p:nvSpPr>
        <p:spPr>
          <a:xfrm rot="5400000">
            <a:off x="9030138" y="3328833"/>
            <a:ext cx="1105064" cy="472234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7D9CEB-9E51-4731-0010-6D2D430B8647}"/>
              </a:ext>
            </a:extLst>
          </p:cNvPr>
          <p:cNvSpPr txBox="1"/>
          <p:nvPr/>
        </p:nvSpPr>
        <p:spPr>
          <a:xfrm>
            <a:off x="1174230" y="4946361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i_Push</a:t>
            </a:r>
            <a:endParaRPr lang="ko-KR" altLang="en-US" sz="3200" dirty="0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B7827492-283D-5DA5-F6C2-96E9245C1DCC}"/>
              </a:ext>
            </a:extLst>
          </p:cNvPr>
          <p:cNvSpPr/>
          <p:nvPr/>
        </p:nvSpPr>
        <p:spPr>
          <a:xfrm>
            <a:off x="11734800" y="4603218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31C15B-88A8-6E85-A0CB-C673F13E9909}"/>
              </a:ext>
            </a:extLst>
          </p:cNvPr>
          <p:cNvSpPr txBox="1"/>
          <p:nvPr/>
        </p:nvSpPr>
        <p:spPr>
          <a:xfrm>
            <a:off x="14859000" y="4305300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o_LED</a:t>
            </a:r>
            <a:endParaRPr lang="ko-KR" altLang="en-US" sz="3200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F6F84A09-CB1F-6200-4C03-89054B282290}"/>
              </a:ext>
            </a:extLst>
          </p:cNvPr>
          <p:cNvSpPr/>
          <p:nvPr/>
        </p:nvSpPr>
        <p:spPr>
          <a:xfrm>
            <a:off x="11697741" y="5048249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69A336-48F3-C532-7704-10CF570E830E}"/>
              </a:ext>
            </a:extLst>
          </p:cNvPr>
          <p:cNvSpPr txBox="1"/>
          <p:nvPr/>
        </p:nvSpPr>
        <p:spPr>
          <a:xfrm>
            <a:off x="14887731" y="4755861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o_FND</a:t>
            </a:r>
            <a:endParaRPr lang="ko-KR" altLang="en-US" sz="3200" dirty="0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D9444DE1-7356-A597-356C-E9FE520BDA8B}"/>
              </a:ext>
            </a:extLst>
          </p:cNvPr>
          <p:cNvSpPr/>
          <p:nvPr/>
        </p:nvSpPr>
        <p:spPr>
          <a:xfrm>
            <a:off x="11697741" y="5480625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269A7F-FC24-9358-C108-6B6BA7301C87}"/>
              </a:ext>
            </a:extLst>
          </p:cNvPr>
          <p:cNvSpPr txBox="1"/>
          <p:nvPr/>
        </p:nvSpPr>
        <p:spPr>
          <a:xfrm>
            <a:off x="14859000" y="5219700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o_DM_Row</a:t>
            </a:r>
            <a:endParaRPr lang="ko-KR" altLang="en-US" sz="3200" dirty="0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EB02D2E5-C998-265C-2E98-395498265DC4}"/>
              </a:ext>
            </a:extLst>
          </p:cNvPr>
          <p:cNvSpPr/>
          <p:nvPr/>
        </p:nvSpPr>
        <p:spPr>
          <a:xfrm>
            <a:off x="11697741" y="5905500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0A34DA-BEAB-36F2-D9BD-F9031DE0FD49}"/>
              </a:ext>
            </a:extLst>
          </p:cNvPr>
          <p:cNvSpPr txBox="1"/>
          <p:nvPr/>
        </p:nvSpPr>
        <p:spPr>
          <a:xfrm>
            <a:off x="14859000" y="5753100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o_DM_Col</a:t>
            </a:r>
            <a:endParaRPr lang="ko-KR" altLang="en-US" sz="3200" dirty="0"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1E5B5522-2F00-6863-306F-1C968B047117}"/>
              </a:ext>
            </a:extLst>
          </p:cNvPr>
          <p:cNvSpPr/>
          <p:nvPr/>
        </p:nvSpPr>
        <p:spPr>
          <a:xfrm>
            <a:off x="11734800" y="6515100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60DBDB-2AA8-3F25-AE9F-CC87A7C10D8E}"/>
              </a:ext>
            </a:extLst>
          </p:cNvPr>
          <p:cNvSpPr txBox="1"/>
          <p:nvPr/>
        </p:nvSpPr>
        <p:spPr>
          <a:xfrm>
            <a:off x="14859000" y="6286500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o_Sound</a:t>
            </a:r>
            <a:endParaRPr lang="ko-KR" altLang="en-US" sz="3200" dirty="0"/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98ED9732-D5BC-0E2A-3B72-7649229B7CB7}"/>
              </a:ext>
            </a:extLst>
          </p:cNvPr>
          <p:cNvSpPr/>
          <p:nvPr/>
        </p:nvSpPr>
        <p:spPr>
          <a:xfrm>
            <a:off x="2672413" y="5850776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6491B385-B1DE-C9B9-C91B-E22CBA701BC7}"/>
              </a:ext>
            </a:extLst>
          </p:cNvPr>
          <p:cNvSpPr txBox="1"/>
          <p:nvPr/>
        </p:nvSpPr>
        <p:spPr>
          <a:xfrm>
            <a:off x="1174230" y="5691893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i_Start</a:t>
            </a:r>
            <a:endParaRPr lang="ko-KR" altLang="en-US" sz="3200" dirty="0"/>
          </a:p>
        </p:txBody>
      </p:sp>
      <p:sp>
        <p:nvSpPr>
          <p:cNvPr id="163" name="화살표: 오른쪽 162">
            <a:extLst>
              <a:ext uri="{FF2B5EF4-FFF2-40B4-BE49-F238E27FC236}">
                <a16:creationId xmlns:a16="http://schemas.microsoft.com/office/drawing/2014/main" id="{C27509A5-5BC9-835E-AF51-A9C6E1D084AA}"/>
              </a:ext>
            </a:extLst>
          </p:cNvPr>
          <p:cNvSpPr/>
          <p:nvPr/>
        </p:nvSpPr>
        <p:spPr>
          <a:xfrm>
            <a:off x="2672413" y="6474204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B577C979-F6D3-E988-DCE3-B18A92DE344C}"/>
              </a:ext>
            </a:extLst>
          </p:cNvPr>
          <p:cNvSpPr txBox="1"/>
          <p:nvPr/>
        </p:nvSpPr>
        <p:spPr>
          <a:xfrm>
            <a:off x="1020668" y="6337875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i_Option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95248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916C7-BAF0-0ACB-E6C9-1B4AB0589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F8A25904-E90D-7C49-4879-8C54E89EB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DCFCCD4E-3A70-FD74-0687-1EB82F4EF239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3B1B62A4-21F6-9162-40F5-3A3534D6CDC6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하드웨어 구현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79581887-C887-640E-9DB8-22C2F9EBDAEF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E67C9EE-B23E-AAF5-FCFF-DCD86C96AD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5275558"/>
              </p:ext>
            </p:extLst>
          </p:nvPr>
        </p:nvGraphicFramePr>
        <p:xfrm>
          <a:off x="914400" y="2362200"/>
          <a:ext cx="16954500" cy="7226772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422071">
                  <a:extLst>
                    <a:ext uri="{9D8B030D-6E8A-4147-A177-3AD203B41FA5}">
                      <a16:colId xmlns:a16="http://schemas.microsoft.com/office/drawing/2014/main" val="143679921"/>
                    </a:ext>
                  </a:extLst>
                </a:gridCol>
                <a:gridCol w="1211035">
                  <a:extLst>
                    <a:ext uri="{9D8B030D-6E8A-4147-A177-3AD203B41FA5}">
                      <a16:colId xmlns:a16="http://schemas.microsoft.com/office/drawing/2014/main" val="1308504851"/>
                    </a:ext>
                  </a:extLst>
                </a:gridCol>
                <a:gridCol w="2094731">
                  <a:extLst>
                    <a:ext uri="{9D8B030D-6E8A-4147-A177-3AD203B41FA5}">
                      <a16:colId xmlns:a16="http://schemas.microsoft.com/office/drawing/2014/main" val="1140888170"/>
                    </a:ext>
                  </a:extLst>
                </a:gridCol>
                <a:gridCol w="1538378">
                  <a:extLst>
                    <a:ext uri="{9D8B030D-6E8A-4147-A177-3AD203B41FA5}">
                      <a16:colId xmlns:a16="http://schemas.microsoft.com/office/drawing/2014/main" val="3707890787"/>
                    </a:ext>
                  </a:extLst>
                </a:gridCol>
                <a:gridCol w="9688285">
                  <a:extLst>
                    <a:ext uri="{9D8B030D-6E8A-4147-A177-3AD203B41FA5}">
                      <a16:colId xmlns:a16="http://schemas.microsoft.com/office/drawing/2014/main" val="3768162574"/>
                    </a:ext>
                  </a:extLst>
                </a:gridCol>
              </a:tblGrid>
              <a:tr h="6163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이름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구분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Bits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설명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9682018"/>
                  </a:ext>
                </a:extLst>
              </a:tr>
              <a:tr h="6163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i_Clk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입력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기본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클럭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9308134"/>
                  </a:ext>
                </a:extLst>
              </a:tr>
              <a:tr h="6163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i_Rst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88392" marR="88392" marT="44196" marB="44196"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Reset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167342"/>
                  </a:ext>
                </a:extLst>
              </a:tr>
              <a:tr h="6163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i_Push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신호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4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Push </a:t>
                      </a:r>
                      <a:r>
                        <a:rPr lang="ko-KR" altLang="en-US" sz="3200" dirty="0"/>
                        <a:t>버튼 </a:t>
                      </a:r>
                      <a:r>
                        <a:rPr lang="en-US" altLang="ko-KR" sz="3200" dirty="0"/>
                        <a:t>4</a:t>
                      </a:r>
                      <a:r>
                        <a:rPr lang="ko-KR" altLang="en-US" sz="3200" dirty="0"/>
                        <a:t>개의 입력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6530984"/>
                  </a:ext>
                </a:extLst>
              </a:tr>
              <a:tr h="6163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i_Start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제어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시작 신호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5871211"/>
                  </a:ext>
                </a:extLst>
              </a:tr>
              <a:tr h="6163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i_SW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제어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9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다양한 옵션 추가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1707022"/>
                  </a:ext>
                </a:extLst>
              </a:tr>
              <a:tr h="6163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o_LED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출력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상태</a:t>
                      </a:r>
                      <a:endParaRPr lang="ko-KR" altLang="en-US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10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남은 목숨 </a:t>
                      </a:r>
                      <a:r>
                        <a:rPr lang="en-US" altLang="ko-KR" sz="3200" dirty="0"/>
                        <a:t>LED</a:t>
                      </a:r>
                      <a:r>
                        <a:rPr lang="ko-KR" altLang="en-US" sz="3200" dirty="0"/>
                        <a:t>로 표기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054504"/>
                  </a:ext>
                </a:extLst>
              </a:tr>
              <a:tr h="6163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o_FND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88392" marR="88392" marT="44196" marB="44196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7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점수와 콤보 표기하는 </a:t>
                      </a:r>
                      <a:r>
                        <a:rPr lang="en-US" altLang="ko-KR" sz="3200" dirty="0"/>
                        <a:t>7-Segment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4231890"/>
                  </a:ext>
                </a:extLst>
              </a:tr>
              <a:tr h="6163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o_DM_Row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데이터</a:t>
                      </a:r>
                      <a:endParaRPr lang="ko-KR" altLang="en-US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8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DotMatrix</a:t>
                      </a:r>
                      <a:r>
                        <a:rPr lang="en-US" altLang="ko-KR" sz="3200" dirty="0"/>
                        <a:t> </a:t>
                      </a:r>
                      <a:r>
                        <a:rPr lang="ko-KR" altLang="en-US" sz="3200" dirty="0"/>
                        <a:t>행 데이터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894745"/>
                  </a:ext>
                </a:extLst>
              </a:tr>
              <a:tr h="948985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 err="1"/>
                        <a:t>o_DM_Col</a:t>
                      </a:r>
                      <a:endParaRPr lang="ko-KR" altLang="en-US" sz="3200" dirty="0"/>
                    </a:p>
                    <a:p>
                      <a:pPr algn="ctr" latinLnBrk="1"/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8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DotMatrix</a:t>
                      </a:r>
                      <a:r>
                        <a:rPr lang="en-US" altLang="ko-KR" sz="3200" dirty="0"/>
                        <a:t> </a:t>
                      </a:r>
                      <a:r>
                        <a:rPr lang="ko-KR" altLang="en-US" sz="3200" dirty="0"/>
                        <a:t>열 데이터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9802401"/>
                  </a:ext>
                </a:extLst>
              </a:tr>
              <a:tr h="6163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o_Sound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88392" marR="88392" marT="44196" marB="44196"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효과음 출력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00759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5583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711</Words>
  <Application>Microsoft Office PowerPoint</Application>
  <PresentationFormat>사용자 지정</PresentationFormat>
  <Paragraphs>230</Paragraphs>
  <Slides>16</Slides>
  <Notes>5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7" baseType="lpstr">
      <vt:lpstr>Pretendard ExtraBold</vt:lpstr>
      <vt:lpstr>맑은 고딕</vt:lpstr>
      <vt:lpstr>Josefin Sans SemiBold</vt:lpstr>
      <vt:lpstr>Pretendard Regular</vt:lpstr>
      <vt:lpstr>Pretendard SemiBold</vt:lpstr>
      <vt:lpstr>Pretendard Bold</vt:lpstr>
      <vt:lpstr>Calibri</vt:lpstr>
      <vt:lpstr>Pretendard Medium</vt:lpstr>
      <vt:lpstr>Pretendard ExtraLight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서관우</dc:creator>
  <cp:lastModifiedBy>관우 서</cp:lastModifiedBy>
  <cp:revision>76</cp:revision>
  <dcterms:created xsi:type="dcterms:W3CDTF">2006-08-16T00:00:00Z</dcterms:created>
  <dcterms:modified xsi:type="dcterms:W3CDTF">2025-12-18T00:27:20Z</dcterms:modified>
</cp:coreProperties>
</file>

<file path=docProps/thumbnail.jpeg>
</file>